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Nunito"/>
      <p:regular r:id="rId23"/>
      <p:bold r:id="rId24"/>
      <p:italic r:id="rId25"/>
      <p:boldItalic r:id="rId26"/>
    </p:embeddedFont>
    <p:embeddedFont>
      <p:font typeface="Maven Pro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Nunito-bold.fntdata"/><Relationship Id="rId23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Italic.fntdata"/><Relationship Id="rId25" Type="http://schemas.openxmlformats.org/officeDocument/2006/relationships/font" Target="fonts/Nunito-italic.fntdata"/><Relationship Id="rId28" Type="http://schemas.openxmlformats.org/officeDocument/2006/relationships/font" Target="fonts/MavenPro-bold.fntdata"/><Relationship Id="rId27" Type="http://schemas.openxmlformats.org/officeDocument/2006/relationships/font" Target="fonts/MavenPr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225bed11e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2225bed11e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225bed11ee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225bed11ee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225bed11ee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2225bed11ee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225bed11ee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2225bed11ee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225bed11ee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225bed11ee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225bed11ee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2225bed11ee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225bed11ee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225bed11ee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225bed11ee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2225bed11e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224fe0af4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224fe0af4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224fe0af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224fe0af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2330907f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2330907f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225bed11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225bed11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2330907f0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2330907f0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225bed11ee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225bed11ee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225bed11e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2225bed11e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225bed11e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2225bed11e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Lunch &amp; Learn: Going Live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survive going live on Magnolia PaaS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CDN setup</a:t>
            </a:r>
            <a:endParaRPr/>
          </a:p>
        </p:txBody>
      </p:sp>
      <p:sp>
        <p:nvSpPr>
          <p:cNvPr id="334" name="Google Shape;334;p2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using the Magnolia PaaS CDN: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Set up CDN service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Set up CDN access log collection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Set up WAF service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Set up WAF log collection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Other bespoke CDN configuration…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Magnolia caching / browser caching</a:t>
            </a:r>
            <a:endParaRPr/>
          </a:p>
        </p:txBody>
      </p:sp>
      <p:sp>
        <p:nvSpPr>
          <p:cNvPr id="340" name="Google Shape;340;p2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/>
              <a:t>Caching is the single most important determinant of live site performance: </a:t>
            </a:r>
            <a:endParaRPr b="1" i="1"/>
          </a:p>
          <a:p>
            <a:pPr indent="-280193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Caching at the CDN</a:t>
            </a:r>
            <a:endParaRPr/>
          </a:p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Caching inside Magnolia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CDN caching controlled by browser cache headers:</a:t>
            </a:r>
            <a:endParaRPr/>
          </a:p>
          <a:p>
            <a:pPr indent="-280193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Pages are not browser cached </a:t>
            </a:r>
            <a:r>
              <a:rPr i="1" lang="en"/>
              <a:t>and not cached by the CDN</a:t>
            </a:r>
            <a:endParaRPr i="1"/>
          </a:p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SPAR resources are not browser cached</a:t>
            </a:r>
            <a:r>
              <a:rPr lang="en"/>
              <a:t> </a:t>
            </a:r>
            <a:r>
              <a:rPr i="1" lang="en"/>
              <a:t>and not cached by the CDN</a:t>
            </a:r>
            <a:endParaRPr/>
          </a:p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Resources are browser cached for 60 minutes and </a:t>
            </a:r>
            <a:r>
              <a:rPr b="1" lang="en"/>
              <a:t>are cached by the CDN</a:t>
            </a:r>
            <a:endParaRPr b="1"/>
          </a:p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Everything else is browser cached for 10 minutes and </a:t>
            </a:r>
            <a:r>
              <a:rPr b="1" lang="en"/>
              <a:t>are cached by the CDN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Magnolia caching is controlled by cache policy and cache factory: </a:t>
            </a:r>
            <a:endParaRPr/>
          </a:p>
          <a:p>
            <a:pPr indent="-280193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Cache factory defaults: 10,000 items in memory cache, 1gb in disk cache</a:t>
            </a:r>
            <a:endParaRPr/>
          </a:p>
          <a:p>
            <a:pPr indent="-28019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Cache defaults: everything is cached in Magnolia EXCEPT:</a:t>
            </a:r>
            <a:endParaRPr/>
          </a:p>
          <a:p>
            <a:pPr indent="-272256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Requests with a query string</a:t>
            </a:r>
            <a:endParaRPr/>
          </a:p>
          <a:p>
            <a:pPr indent="-272256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Cache REST endpoint</a:t>
            </a:r>
            <a:endParaRPr/>
          </a:p>
          <a:p>
            <a:pPr indent="-272256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Vaadin requests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Magnolia caching / browser caching</a:t>
            </a:r>
            <a:endParaRPr/>
          </a:p>
        </p:txBody>
      </p:sp>
      <p:sp>
        <p:nvSpPr>
          <p:cNvPr id="346" name="Google Shape;346;p2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test: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Browser cache headers emitted from requests to Magnolia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Fastly caching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Magnolia cache settings (if we have AdminCentral access)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Fastly cache hit rate during performance and soak testing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Magnolia cache hit rate during performance and soak testing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and soak testing </a:t>
            </a:r>
            <a:endParaRPr/>
          </a:p>
        </p:txBody>
      </p:sp>
      <p:sp>
        <p:nvSpPr>
          <p:cNvPr id="352" name="Google Shape;352;p2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perform “best effort” (aka “sniff test”) performance and soak testing before your go live.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This is </a:t>
            </a:r>
            <a:r>
              <a:rPr b="1" i="1" lang="en"/>
              <a:t>not a substitute for doing your own performance and soak testing!</a:t>
            </a:r>
            <a:endParaRPr b="1" i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Why?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We don’t know your traffic: peaks, valleys, averages, frequency…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We can’t replicate your traffic…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and soak testing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2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Magnolia’s performance and soak testing toolbox: </a:t>
            </a:r>
            <a:endParaRPr/>
          </a:p>
          <a:p>
            <a:pPr indent="-292576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Web crawler(s)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Jmeter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Blazemeter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Tsung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Caveats!</a:t>
            </a:r>
            <a:endParaRPr b="1"/>
          </a:p>
          <a:p>
            <a:pPr indent="-292576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 w</a:t>
            </a:r>
            <a:r>
              <a:rPr lang="en"/>
              <a:t>eb crawl is not the same as frequency weighted test plan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Testing is done from a single point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Except when we use Blazemeter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Jmeter has limitations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Inaccurate at higher request rates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Limited to less than 1000 requests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Tsung is hard to throttle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and soak testing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goals for performance and soak testing: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See if there are operational problems during “normal” / “high” traffic conditions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See performance during “normal” / “high” traffic conditions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Assess cache hit rate (Magnolia and CDN)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See if there are operational problems during soak testing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Variables we can’t control: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Cache lifetime -&gt; publication frequency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Cache hit rate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live?</a:t>
            </a:r>
            <a:endParaRPr/>
          </a:p>
        </p:txBody>
      </p:sp>
      <p:sp>
        <p:nvSpPr>
          <p:cNvPr id="370" name="Google Shape;370;p2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go live or not to go live?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We will communicate any problems we find, with fixes or recommendations on how to fix problems, along with assessments of their severity.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We don’t have a “scale” for evaluating the chance of problems occurring during a go live. Our go live checks are to assess our (and hopefully your) confidence that no unexpected problems will occur during go live.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9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 &amp; 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Magnolia go live checks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Magnolia assesses before Go Live: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Headless or standard Magnolia project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Basic project setup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“Nice to haves”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Resourcing of Magnolia production deployment (CPU and memory)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Resourcing of frontend production deployment (CPU and memory)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Prod cluster setup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CDN setup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Magnolia caching / browser caching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Performance and soak testing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Magnolia Go Live Seal of Approval</a:t>
            </a:r>
            <a:endParaRPr/>
          </a:p>
        </p:txBody>
      </p:sp>
      <p:pic>
        <p:nvPicPr>
          <p:cNvPr id="290" name="Google Shape;2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6325" y="1595175"/>
            <a:ext cx="3331350" cy="333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Headless or standard Magnolia project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Headless project: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Can be (much) faster pod for pod than Magnolia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Can be more scalable than Magnolia pods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Can be less stable than Magnolia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Frontend needs to handle timeouts gracefully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Frontend can consume memory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Another thing to deploy in production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Standard Magnolia: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What we understand best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 project setup</a:t>
            </a:r>
            <a:endParaRPr/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uses Magnolia PaaS cloud parent: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Yes!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No!</a:t>
            </a:r>
            <a:endParaRPr/>
          </a:p>
        </p:txBody>
      </p:sp>
      <p:pic>
        <p:nvPicPr>
          <p:cNvPr id="303" name="Google Shape;3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5200" y="2360438"/>
            <a:ext cx="422625" cy="42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5200" y="2783075"/>
            <a:ext cx="331825" cy="3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“Nice to haves”</a:t>
            </a:r>
            <a:endParaRPr/>
          </a:p>
        </p:txBody>
      </p:sp>
      <p:sp>
        <p:nvSpPr>
          <p:cNvPr id="310" name="Google Shape;310;p1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Things Magnolia likes to have before you go live…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AdminCentral access to prod author and publics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Access to sources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Clear communication channels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Resourcing of Magnolia production deployment (CPU and memory)</a:t>
            </a:r>
            <a:endParaRPr/>
          </a:p>
        </p:txBody>
      </p:sp>
      <p:sp>
        <p:nvSpPr>
          <p:cNvPr id="316" name="Google Shape;316;p1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 author memory limit is 10gb - 14gb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Prod author memory request = memory limit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Prod public memory limit is 8gb - 12gb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Why not &lt; 8gb? OOM kills, pod distribution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Prod public memory request = memory limit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No CPU limits requests and limits for Magnolia instances!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Resourcing of frontend production deployment (CPU and memory)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memory limit &lt;= 2gb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Why? Frontend instances should be easily scalable.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Example: </a:t>
            </a:r>
            <a:endParaRPr/>
          </a:p>
          <a:p>
            <a:pPr indent="-292576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Prod cluster: 3 x nodes with 16gb memory (15gb effective) = 45gb memory available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1 x author = 12gb, 2 x publics 8gb = 28gb, 17gb available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Could run 8 frontends? NOT A GOOD IDEA!</a:t>
            </a:r>
            <a:endParaRPr/>
          </a:p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Could run 2 frontends? Yes, but be careful with pod distribution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n</a:t>
            </a:r>
            <a:r>
              <a:rPr lang="en"/>
              <a:t>0: Magnolia author + DB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n</a:t>
            </a:r>
            <a:r>
              <a:rPr lang="en"/>
              <a:t>1: Magnolia public + DB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n</a:t>
            </a:r>
            <a:r>
              <a:rPr lang="en"/>
              <a:t>2: Magnolia public + DB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2 x frontends on n0, n1, n2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No CPU limits requests and limits for Magnolia frontend instances!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 cluster setup</a:t>
            </a:r>
            <a:endParaRPr/>
          </a:p>
        </p:txBody>
      </p:sp>
      <p:sp>
        <p:nvSpPr>
          <p:cNvPr id="328" name="Google Shape;328;p21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check: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Backup service is installed and running on production cluster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Logs collected from production cluster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Metrics collected from production cluster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Metrics collected from Magnolia instances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