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4"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Lst>
  <p:sldSz cy="5143500" cx="9144000"/>
  <p:notesSz cx="6858000" cy="9144000"/>
  <p:embeddedFontLst>
    <p:embeddedFont>
      <p:font typeface="Roboto"/>
      <p:regular r:id="rId34"/>
      <p:bold r:id="rId35"/>
      <p:italic r:id="rId36"/>
      <p:boldItalic r:id="rId37"/>
    </p:embeddedFont>
    <p:embeddedFont>
      <p:font typeface="Roboto Medium"/>
      <p:regular r:id="rId38"/>
      <p:bold r:id="rId39"/>
      <p:italic r:id="rId40"/>
      <p:boldItalic r:id="rId41"/>
    </p:embeddedFont>
    <p:embeddedFont>
      <p:font typeface="Roboto Light"/>
      <p:regular r:id="rId42"/>
      <p:bold r:id="rId43"/>
      <p:italic r:id="rId44"/>
      <p:boldItalic r:id="rId45"/>
    </p:embeddedFont>
    <p:embeddedFont>
      <p:font typeface="Questrial"/>
      <p:regular r:id="rId4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RobotoMedium-italic.fntdata"/><Relationship Id="rId20" Type="http://schemas.openxmlformats.org/officeDocument/2006/relationships/slide" Target="slides/slide16.xml"/><Relationship Id="rId42" Type="http://schemas.openxmlformats.org/officeDocument/2006/relationships/font" Target="fonts/RobotoLight-regular.fntdata"/><Relationship Id="rId41" Type="http://schemas.openxmlformats.org/officeDocument/2006/relationships/font" Target="fonts/RobotoMedium-boldItalic.fntdata"/><Relationship Id="rId22" Type="http://schemas.openxmlformats.org/officeDocument/2006/relationships/slide" Target="slides/slide18.xml"/><Relationship Id="rId44" Type="http://schemas.openxmlformats.org/officeDocument/2006/relationships/font" Target="fonts/RobotoLight-italic.fntdata"/><Relationship Id="rId21" Type="http://schemas.openxmlformats.org/officeDocument/2006/relationships/slide" Target="slides/slide17.xml"/><Relationship Id="rId43" Type="http://schemas.openxmlformats.org/officeDocument/2006/relationships/font" Target="fonts/RobotoLight-bold.fntdata"/><Relationship Id="rId24" Type="http://schemas.openxmlformats.org/officeDocument/2006/relationships/slide" Target="slides/slide20.xml"/><Relationship Id="rId46" Type="http://schemas.openxmlformats.org/officeDocument/2006/relationships/font" Target="fonts/Questrial-regular.fntdata"/><Relationship Id="rId23" Type="http://schemas.openxmlformats.org/officeDocument/2006/relationships/slide" Target="slides/slide19.xml"/><Relationship Id="rId45" Type="http://schemas.openxmlformats.org/officeDocument/2006/relationships/font" Target="fonts/RobotoLight-bold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font" Target="fonts/Roboto-bold.fntdata"/><Relationship Id="rId12" Type="http://schemas.openxmlformats.org/officeDocument/2006/relationships/slide" Target="slides/slide8.xml"/><Relationship Id="rId34" Type="http://schemas.openxmlformats.org/officeDocument/2006/relationships/font" Target="fonts/Roboto-regular.fntdata"/><Relationship Id="rId15" Type="http://schemas.openxmlformats.org/officeDocument/2006/relationships/slide" Target="slides/slide11.xml"/><Relationship Id="rId37" Type="http://schemas.openxmlformats.org/officeDocument/2006/relationships/font" Target="fonts/Roboto-boldItalic.fntdata"/><Relationship Id="rId14" Type="http://schemas.openxmlformats.org/officeDocument/2006/relationships/slide" Target="slides/slide10.xml"/><Relationship Id="rId36" Type="http://schemas.openxmlformats.org/officeDocument/2006/relationships/font" Target="fonts/Roboto-italic.fntdata"/><Relationship Id="rId17" Type="http://schemas.openxmlformats.org/officeDocument/2006/relationships/slide" Target="slides/slide13.xml"/><Relationship Id="rId39" Type="http://schemas.openxmlformats.org/officeDocument/2006/relationships/font" Target="fonts/RobotoMedium-bold.fntdata"/><Relationship Id="rId16" Type="http://schemas.openxmlformats.org/officeDocument/2006/relationships/slide" Target="slides/slide12.xml"/><Relationship Id="rId38" Type="http://schemas.openxmlformats.org/officeDocument/2006/relationships/font" Target="fonts/RobotoMedium-regular.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0" Type="http://schemas.openxmlformats.org/officeDocument/2006/relationships/hyperlink" Target="https://cri-o.io/#what-is-cri-o" TargetMode="External"/><Relationship Id="rId22" Type="http://schemas.openxmlformats.org/officeDocument/2006/relationships/hyperlink" Target="https://kubernetes.io/docs/concepts/workloads/controllers/daemonset" TargetMode="External"/><Relationship Id="rId21" Type="http://schemas.openxmlformats.org/officeDocument/2006/relationships/hyperlink" Target="https://github.com/kubernetes/community/blob/master/contributors/devel/sig-node/container-runtime-interface.md" TargetMode="External"/><Relationship Id="rId24" Type="http://schemas.openxmlformats.org/officeDocument/2006/relationships/hyperlink" Target="https://kubernetes.io/docs/concepts/cluster-administration/addons/" TargetMode="External"/><Relationship Id="rId23" Type="http://schemas.openxmlformats.org/officeDocument/2006/relationships/hyperlink" Target="https://kubernetes.io/docs/concepts/workloads/controllers/deployment/" TargetMode="External"/><Relationship Id="rId1" Type="http://schemas.openxmlformats.org/officeDocument/2006/relationships/notesMaster" Target="../notesMasters/notesMaster1.xml"/><Relationship Id="rId2" Type="http://schemas.openxmlformats.org/officeDocument/2006/relationships/hyperlink" Target="https://kubernetes.io/docs/concepts/workloads/pods/" TargetMode="External"/><Relationship Id="rId3" Type="http://schemas.openxmlformats.org/officeDocument/2006/relationships/hyperlink" Target="https://kubernetes.io/docs/setup/production-environment/tools/kubeadm/high-availability/" TargetMode="External"/><Relationship Id="rId4" Type="http://schemas.openxmlformats.org/officeDocument/2006/relationships/hyperlink" Target="https://kubernetes.io/docs/reference/glossary/?all=true#term-control-plane" TargetMode="External"/><Relationship Id="rId9" Type="http://schemas.openxmlformats.org/officeDocument/2006/relationships/hyperlink" Target="https://kubernetes.io/docs/concepts/architecture/nodes/" TargetMode="External"/><Relationship Id="rId25" Type="http://schemas.openxmlformats.org/officeDocument/2006/relationships/hyperlink" Target="https://kubernetes.io/docs/concepts/services-networking/dns-pod-service/" TargetMode="External"/><Relationship Id="rId5" Type="http://schemas.openxmlformats.org/officeDocument/2006/relationships/hyperlink" Target="https://kubernetes.io/docs/reference/generated/kube-apiserver/" TargetMode="External"/><Relationship Id="rId6" Type="http://schemas.openxmlformats.org/officeDocument/2006/relationships/hyperlink" Target="https://kubernetes.io/docs/tasks/administer-cluster/configure-upgrade-etcd/#backing-up-an-etcd-cluster" TargetMode="External"/><Relationship Id="rId7" Type="http://schemas.openxmlformats.org/officeDocument/2006/relationships/hyperlink" Target="https://etcd.io/docs/" TargetMode="External"/><Relationship Id="rId8" Type="http://schemas.openxmlformats.org/officeDocument/2006/relationships/hyperlink" Target="https://kubernetes.io/docs/concepts/workloads/pods/" TargetMode="External"/><Relationship Id="rId11" Type="http://schemas.openxmlformats.org/officeDocument/2006/relationships/hyperlink" Target="https://kubernetes.io/docs/concepts/architecture/controller/" TargetMode="External"/><Relationship Id="rId10" Type="http://schemas.openxmlformats.org/officeDocument/2006/relationships/hyperlink" Target="https://kubernetes.io/docs/concepts/architecture/controller/" TargetMode="External"/><Relationship Id="rId13" Type="http://schemas.openxmlformats.org/officeDocument/2006/relationships/hyperlink" Target="https://kubernetes.io/docs/concepts/architecture/nodes/" TargetMode="External"/><Relationship Id="rId12" Type="http://schemas.openxmlformats.org/officeDocument/2006/relationships/hyperlink" Target="https://kubernetes.io/docs/reference/glossary/?all=true#term-control-plane" TargetMode="External"/><Relationship Id="rId15" Type="http://schemas.openxmlformats.org/officeDocument/2006/relationships/hyperlink" Target="https://kubernetes.io/docs/concepts/workloads/pods/" TargetMode="External"/><Relationship Id="rId14" Type="http://schemas.openxmlformats.org/officeDocument/2006/relationships/hyperlink" Target="https://kubernetes.io/docs/concepts/containers/" TargetMode="External"/><Relationship Id="rId17" Type="http://schemas.openxmlformats.org/officeDocument/2006/relationships/hyperlink" Target="https://kubernetes.io/docs/concepts/services-networking/service/" TargetMode="External"/><Relationship Id="rId16" Type="http://schemas.openxmlformats.org/officeDocument/2006/relationships/hyperlink" Target="https://kubernetes.io/docs/concepts/architecture/nodes/" TargetMode="External"/><Relationship Id="rId19" Type="http://schemas.openxmlformats.org/officeDocument/2006/relationships/hyperlink" Target="https://containerd.io/docs/" TargetMode="External"/><Relationship Id="rId18" Type="http://schemas.openxmlformats.org/officeDocument/2006/relationships/hyperlink" Target="https://kubernetes.io/docs/reference/command-line-tools-reference/kube-proxy/"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ad9f03ce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ad9f03ce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21a854a3915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21a854a3915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Show Pod</a:t>
            </a:r>
            <a:endParaRPr/>
          </a:p>
          <a:p>
            <a:pPr indent="-298450" lvl="0" marL="457200" rtl="0" algn="l">
              <a:spcBef>
                <a:spcPts val="0"/>
              </a:spcBef>
              <a:spcAft>
                <a:spcPts val="0"/>
              </a:spcAft>
              <a:buSzPts val="1100"/>
              <a:buChar char="-"/>
            </a:pPr>
            <a:r>
              <a:rPr lang="en"/>
              <a:t>Show order default container</a:t>
            </a:r>
            <a:endParaRPr/>
          </a:p>
          <a:p>
            <a:pPr indent="-298450" lvl="0" marL="457200" rtl="0" algn="l">
              <a:spcBef>
                <a:spcPts val="0"/>
              </a:spcBef>
              <a:spcAft>
                <a:spcPts val="0"/>
              </a:spcAft>
              <a:buSzPts val="1100"/>
              <a:buChar char="-"/>
            </a:pPr>
            <a:r>
              <a:rPr lang="en"/>
              <a:t>Delete Pod will disappear</a:t>
            </a:r>
            <a:endParaRPr/>
          </a:p>
          <a:p>
            <a:pPr indent="-298450" lvl="0" marL="457200" rtl="0" algn="l">
              <a:spcBef>
                <a:spcPts val="0"/>
              </a:spcBef>
              <a:spcAft>
                <a:spcPts val="0"/>
              </a:spcAft>
              <a:buSzPts val="1100"/>
              <a:buChar char="-"/>
            </a:pPr>
            <a:r>
              <a:rPr lang="en"/>
              <a:t>Show K8s Ressource via describe </a:t>
            </a:r>
            <a:endParaRPr/>
          </a:p>
          <a:p>
            <a:pPr indent="-298450" lvl="0" marL="457200" rtl="0" algn="l">
              <a:spcBef>
                <a:spcPts val="0"/>
              </a:spcBef>
              <a:spcAft>
                <a:spcPts val="0"/>
              </a:spcAft>
              <a:buSzPts val="1100"/>
              <a:buChar char="-"/>
            </a:pPr>
            <a:r>
              <a:rPr lang="en"/>
              <a:t>Modify name (not working), status used by K8s itself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g21a854a3915_0_1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3" name="Google Shape;313;g21a854a3915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Readiness Probe Example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Difference Stable-Network-ID</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g21a854a3915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3" name="Google Shape;323;g21a854a3915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220df4ad87d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0" name="Google Shape;330;g220df4ad87d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2209c505723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2209c505723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 get daemonsets.apps -n ingress-nginx-lb ingress-nginx-lb-controller -o yaml</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g21a854a3915_0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7" name="Google Shape;347;g21a854a3915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g21dde5b8919_0_2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5" name="Google Shape;355;g21dde5b8919_0_2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g21dde5b8919_0_2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2" name="Google Shape;362;g21dde5b8919_0_2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g220df4ad87d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0" name="Google Shape;370;g220df4ad87d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 name="Shape 377"/>
        <p:cNvGrpSpPr/>
        <p:nvPr/>
      </p:nvGrpSpPr>
      <p:grpSpPr>
        <a:xfrm>
          <a:off x="0" y="0"/>
          <a:ext cx="0" cy="0"/>
          <a:chOff x="0" y="0"/>
          <a:chExt cx="0" cy="0"/>
        </a:xfrm>
      </p:grpSpPr>
      <p:sp>
        <p:nvSpPr>
          <p:cNvPr id="378" name="Google Shape;378;g21f328faa8e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9" name="Google Shape;379;g21f328faa8e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 Build Magnolia locally</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 Cloud Archetype</a:t>
            </a:r>
            <a:endParaRPr/>
          </a:p>
          <a:p>
            <a:pPr indent="0" lvl="0" marL="0" rtl="0" algn="l">
              <a:spcBef>
                <a:spcPts val="0"/>
              </a:spcBef>
              <a:spcAft>
                <a:spcPts val="0"/>
              </a:spcAft>
              <a:buClr>
                <a:schemeClr val="dk1"/>
              </a:buClr>
              <a:buSzPts val="1100"/>
              <a:buFont typeface="Arial"/>
              <a:buNone/>
            </a:pPr>
            <a:r>
              <a:rPr lang="en"/>
              <a:t>~/Documents/git/magnolia-base/mgnltest/temp</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 Generate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 mvn archetype:generate \</a:t>
            </a:r>
            <a:endParaRPr/>
          </a:p>
          <a:p>
            <a:pPr indent="0" lvl="0" marL="0" rtl="0" algn="l">
              <a:spcBef>
                <a:spcPts val="0"/>
              </a:spcBef>
              <a:spcAft>
                <a:spcPts val="0"/>
              </a:spcAft>
              <a:buClr>
                <a:schemeClr val="dk1"/>
              </a:buClr>
              <a:buSzPts val="1100"/>
              <a:buFont typeface="Arial"/>
              <a:buNone/>
            </a:pPr>
            <a:r>
              <a:rPr lang="en"/>
              <a:t>        -DarchetypeGroupId=info.magnolia.maven.archetypes \</a:t>
            </a:r>
            <a:endParaRPr/>
          </a:p>
          <a:p>
            <a:pPr indent="0" lvl="0" marL="0" rtl="0" algn="l">
              <a:spcBef>
                <a:spcPts val="0"/>
              </a:spcBef>
              <a:spcAft>
                <a:spcPts val="0"/>
              </a:spcAft>
              <a:buClr>
                <a:schemeClr val="dk1"/>
              </a:buClr>
              <a:buSzPts val="1100"/>
              <a:buFont typeface="Arial"/>
              <a:buNone/>
            </a:pPr>
            <a:r>
              <a:rPr lang="en"/>
              <a:t>        -DarchetypeArtifactId=magnolia-dx-core-custom-cloud-archetype \</a:t>
            </a:r>
            <a:endParaRPr/>
          </a:p>
          <a:p>
            <a:pPr indent="0" lvl="0" marL="0" rtl="0" algn="l">
              <a:spcBef>
                <a:spcPts val="0"/>
              </a:spcBef>
              <a:spcAft>
                <a:spcPts val="0"/>
              </a:spcAft>
              <a:buClr>
                <a:schemeClr val="dk1"/>
              </a:buClr>
              <a:buSzPts val="1100"/>
              <a:buFont typeface="Arial"/>
              <a:buNone/>
            </a:pPr>
            <a:r>
              <a:rPr lang="en"/>
              <a:t>        -DarchetypeVersion=1.6</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Define value for property 'magnolia-bundle-version': 6.2.29</a:t>
            </a:r>
            <a:endParaRPr/>
          </a:p>
          <a:p>
            <a:pPr indent="0" lvl="0" marL="0" rtl="0" algn="l">
              <a:spcBef>
                <a:spcPts val="0"/>
              </a:spcBef>
              <a:spcAft>
                <a:spcPts val="0"/>
              </a:spcAft>
              <a:buClr>
                <a:schemeClr val="dk1"/>
              </a:buClr>
              <a:buSzPts val="1100"/>
              <a:buFont typeface="Arial"/>
              <a:buNone/>
            </a:pPr>
            <a:r>
              <a:rPr lang="en"/>
              <a:t>Define value for property 'shortname': lunch</a:t>
            </a:r>
            <a:endParaRPr/>
          </a:p>
          <a:p>
            <a:pPr indent="0" lvl="0" marL="0" rtl="0" algn="l">
              <a:spcBef>
                <a:spcPts val="0"/>
              </a:spcBef>
              <a:spcAft>
                <a:spcPts val="0"/>
              </a:spcAft>
              <a:buClr>
                <a:schemeClr val="dk1"/>
              </a:buClr>
              <a:buSzPts val="1100"/>
              <a:buFont typeface="Arial"/>
              <a:buNone/>
            </a:pPr>
            <a:r>
              <a:rPr lang="en"/>
              <a:t>Define value for property 'region': eu-central-1</a:t>
            </a:r>
            <a:endParaRPr/>
          </a:p>
          <a:p>
            <a:pPr indent="0" lvl="0" marL="0" rtl="0" algn="l">
              <a:spcBef>
                <a:spcPts val="0"/>
              </a:spcBef>
              <a:spcAft>
                <a:spcPts val="0"/>
              </a:spcAft>
              <a:buClr>
                <a:schemeClr val="dk1"/>
              </a:buClr>
              <a:buSzPts val="1100"/>
              <a:buFont typeface="Arial"/>
              <a:buNone/>
            </a:pPr>
            <a:r>
              <a:rPr lang="en"/>
              <a:t>Define value for property 'groupId': info.magnolia.cloud</a:t>
            </a:r>
            <a:endParaRPr/>
          </a:p>
          <a:p>
            <a:pPr indent="0" lvl="0" marL="0" rtl="0" algn="l">
              <a:spcBef>
                <a:spcPts val="0"/>
              </a:spcBef>
              <a:spcAft>
                <a:spcPts val="0"/>
              </a:spcAft>
              <a:buClr>
                <a:schemeClr val="dk1"/>
              </a:buClr>
              <a:buSzPts val="1100"/>
              <a:buFont typeface="Arial"/>
              <a:buNone/>
            </a:pPr>
            <a:r>
              <a:rPr lang="en"/>
              <a:t>Define value for property 'artifactId': lunch</a:t>
            </a:r>
            <a:endParaRPr/>
          </a:p>
          <a:p>
            <a:pPr indent="0" lvl="0" marL="0" rtl="0" algn="l">
              <a:spcBef>
                <a:spcPts val="0"/>
              </a:spcBef>
              <a:spcAft>
                <a:spcPts val="0"/>
              </a:spcAft>
              <a:buClr>
                <a:schemeClr val="dk1"/>
              </a:buClr>
              <a:buSzPts val="1100"/>
              <a:buFont typeface="Arial"/>
              <a:buNone/>
            </a:pPr>
            <a:r>
              <a:rPr lang="en"/>
              <a:t>Define value for property 'version' 1.0-SNAPSHOT: :</a:t>
            </a:r>
            <a:endParaRPr/>
          </a:p>
          <a:p>
            <a:pPr indent="0" lvl="0" marL="0" rtl="0" algn="l">
              <a:spcBef>
                <a:spcPts val="0"/>
              </a:spcBef>
              <a:spcAft>
                <a:spcPts val="0"/>
              </a:spcAft>
              <a:buClr>
                <a:schemeClr val="dk1"/>
              </a:buClr>
              <a:buSzPts val="1100"/>
              <a:buFont typeface="Arial"/>
              <a:buNone/>
            </a:pPr>
            <a:r>
              <a:rPr lang="en"/>
              <a:t>Define value for property 'package' info.magnolia.cloud: :</a:t>
            </a:r>
            <a:endParaRPr/>
          </a:p>
          <a:p>
            <a:pPr indent="0" lvl="0" marL="0" rtl="0" algn="l">
              <a:spcBef>
                <a:spcPts val="0"/>
              </a:spcBef>
              <a:spcAft>
                <a:spcPts val="0"/>
              </a:spcAft>
              <a:buClr>
                <a:schemeClr val="dk1"/>
              </a:buClr>
              <a:buSzPts val="1100"/>
              <a:buFont typeface="Arial"/>
              <a:buNone/>
            </a:pPr>
            <a:r>
              <a:rPr lang="en"/>
              <a:t>Define value for property 'project-name' lunch: :</a:t>
            </a:r>
            <a:endParaRPr/>
          </a:p>
          <a:p>
            <a:pPr indent="0" lvl="0" marL="0" rtl="0" algn="l">
              <a:spcBef>
                <a:spcPts val="0"/>
              </a:spcBef>
              <a:spcAft>
                <a:spcPts val="0"/>
              </a:spcAft>
              <a:buClr>
                <a:schemeClr val="dk1"/>
              </a:buClr>
              <a:buSzPts val="1100"/>
              <a:buFont typeface="Arial"/>
              <a:buNone/>
            </a:pPr>
            <a:r>
              <a:rPr lang="en"/>
              <a:t>Confirm properties configuration:</a:t>
            </a:r>
            <a:endParaRPr/>
          </a:p>
          <a:p>
            <a:pPr indent="0" lvl="0" marL="0" rtl="0" algn="l">
              <a:spcBef>
                <a:spcPts val="0"/>
              </a:spcBef>
              <a:spcAft>
                <a:spcPts val="0"/>
              </a:spcAft>
              <a:buClr>
                <a:schemeClr val="dk1"/>
              </a:buClr>
              <a:buSzPts val="1100"/>
              <a:buFont typeface="Arial"/>
              <a:buNone/>
            </a:pPr>
            <a:r>
              <a:rPr lang="en"/>
              <a:t>magnolia-bundle-version: 6.2.29</a:t>
            </a:r>
            <a:endParaRPr/>
          </a:p>
          <a:p>
            <a:pPr indent="0" lvl="0" marL="0" rtl="0" algn="l">
              <a:spcBef>
                <a:spcPts val="0"/>
              </a:spcBef>
              <a:spcAft>
                <a:spcPts val="0"/>
              </a:spcAft>
              <a:buClr>
                <a:schemeClr val="dk1"/>
              </a:buClr>
              <a:buSzPts val="1100"/>
              <a:buFont typeface="Arial"/>
              <a:buNone/>
            </a:pPr>
            <a:r>
              <a:rPr lang="en"/>
              <a:t>shortname: lunch</a:t>
            </a:r>
            <a:endParaRPr/>
          </a:p>
          <a:p>
            <a:pPr indent="0" lvl="0" marL="0" rtl="0" algn="l">
              <a:spcBef>
                <a:spcPts val="0"/>
              </a:spcBef>
              <a:spcAft>
                <a:spcPts val="0"/>
              </a:spcAft>
              <a:buClr>
                <a:schemeClr val="dk1"/>
              </a:buClr>
              <a:buSzPts val="1100"/>
              <a:buFont typeface="Arial"/>
              <a:buNone/>
            </a:pPr>
            <a:r>
              <a:rPr lang="en"/>
              <a:t>region: eu-central-1</a:t>
            </a:r>
            <a:endParaRPr/>
          </a:p>
          <a:p>
            <a:pPr indent="0" lvl="0" marL="0" rtl="0" algn="l">
              <a:spcBef>
                <a:spcPts val="0"/>
              </a:spcBef>
              <a:spcAft>
                <a:spcPts val="0"/>
              </a:spcAft>
              <a:buClr>
                <a:schemeClr val="dk1"/>
              </a:buClr>
              <a:buSzPts val="1100"/>
              <a:buFont typeface="Arial"/>
              <a:buNone/>
            </a:pPr>
            <a:r>
              <a:rPr lang="en"/>
              <a:t>groupId: info.magnolia.cloud</a:t>
            </a:r>
            <a:endParaRPr/>
          </a:p>
          <a:p>
            <a:pPr indent="0" lvl="0" marL="0" rtl="0" algn="l">
              <a:spcBef>
                <a:spcPts val="0"/>
              </a:spcBef>
              <a:spcAft>
                <a:spcPts val="0"/>
              </a:spcAft>
              <a:buClr>
                <a:schemeClr val="dk1"/>
              </a:buClr>
              <a:buSzPts val="1100"/>
              <a:buFont typeface="Arial"/>
              <a:buNone/>
            </a:pPr>
            <a:r>
              <a:rPr lang="en"/>
              <a:t>artifactId: lunch</a:t>
            </a:r>
            <a:endParaRPr/>
          </a:p>
          <a:p>
            <a:pPr indent="0" lvl="0" marL="0" rtl="0" algn="l">
              <a:spcBef>
                <a:spcPts val="0"/>
              </a:spcBef>
              <a:spcAft>
                <a:spcPts val="0"/>
              </a:spcAft>
              <a:buClr>
                <a:schemeClr val="dk1"/>
              </a:buClr>
              <a:buSzPts val="1100"/>
              <a:buFont typeface="Arial"/>
              <a:buNone/>
            </a:pPr>
            <a:r>
              <a:rPr lang="en"/>
              <a:t>version: 1.0-SNAPSHOT</a:t>
            </a:r>
            <a:endParaRPr/>
          </a:p>
          <a:p>
            <a:pPr indent="0" lvl="0" marL="0" rtl="0" algn="l">
              <a:spcBef>
                <a:spcPts val="0"/>
              </a:spcBef>
              <a:spcAft>
                <a:spcPts val="0"/>
              </a:spcAft>
              <a:buClr>
                <a:schemeClr val="dk1"/>
              </a:buClr>
              <a:buSzPts val="1100"/>
              <a:buFont typeface="Arial"/>
              <a:buNone/>
            </a:pPr>
            <a:r>
              <a:rPr lang="en"/>
              <a:t>package: info.magnolia.cloud</a:t>
            </a:r>
            <a:endParaRPr/>
          </a:p>
          <a:p>
            <a:pPr indent="0" lvl="0" marL="0" rtl="0" algn="l">
              <a:spcBef>
                <a:spcPts val="0"/>
              </a:spcBef>
              <a:spcAft>
                <a:spcPts val="0"/>
              </a:spcAft>
              <a:buClr>
                <a:schemeClr val="dk1"/>
              </a:buClr>
              <a:buSzPts val="1100"/>
              <a:buFont typeface="Arial"/>
              <a:buNone/>
            </a:pPr>
            <a:r>
              <a:rPr lang="en"/>
              <a:t>project-name: lunch</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 Build</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mvn clean &amp;&amp; mvn package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 check WAR &amp; Dockerfile</a:t>
            </a:r>
            <a:endParaRPr/>
          </a:p>
          <a:p>
            <a:pPr indent="0" lvl="0" marL="0" rtl="0" algn="l">
              <a:spcBef>
                <a:spcPts val="0"/>
              </a:spcBef>
              <a:spcAft>
                <a:spcPts val="0"/>
              </a:spcAft>
              <a:buClr>
                <a:schemeClr val="dk1"/>
              </a:buClr>
              <a:buSzPts val="1100"/>
              <a:buFont typeface="Arial"/>
              <a:buNone/>
            </a:pPr>
            <a:r>
              <a:rPr lang="en"/>
              <a:t>$ file lunch-webapp/target/lunch-webapp-1.0-SNAPSHOT.war</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 cat lunch-webapp/Dockerfile                                                       </a:t>
            </a:r>
            <a:endParaRPr/>
          </a:p>
          <a:p>
            <a:pPr indent="0" lvl="0" marL="0" rtl="0" algn="l">
              <a:spcBef>
                <a:spcPts val="0"/>
              </a:spcBef>
              <a:spcAft>
                <a:spcPts val="0"/>
              </a:spcAft>
              <a:buClr>
                <a:schemeClr val="dk1"/>
              </a:buClr>
              <a:buSzPts val="1100"/>
              <a:buFont typeface="Arial"/>
              <a:buNone/>
            </a:pPr>
            <a:r>
              <a:rPr lang="en"/>
              <a:t># Get magnolia webapp</a:t>
            </a:r>
            <a:endParaRPr/>
          </a:p>
          <a:p>
            <a:pPr indent="0" lvl="0" marL="0" rtl="0" algn="l">
              <a:spcBef>
                <a:spcPts val="0"/>
              </a:spcBef>
              <a:spcAft>
                <a:spcPts val="0"/>
              </a:spcAft>
              <a:buClr>
                <a:schemeClr val="dk1"/>
              </a:buClr>
              <a:buSzPts val="1100"/>
              <a:buFont typeface="Arial"/>
              <a:buNone/>
            </a:pPr>
            <a:r>
              <a:rPr lang="en"/>
              <a:t>FROM alpine:3.16 AS builder</a:t>
            </a:r>
            <a:endParaRPr/>
          </a:p>
          <a:p>
            <a:pPr indent="0" lvl="0" marL="0" rtl="0" algn="l">
              <a:spcBef>
                <a:spcPts val="0"/>
              </a:spcBef>
              <a:spcAft>
                <a:spcPts val="0"/>
              </a:spcAft>
              <a:buClr>
                <a:schemeClr val="dk1"/>
              </a:buClr>
              <a:buSzPts val="1100"/>
              <a:buFont typeface="Arial"/>
              <a:buNone/>
            </a:pPr>
            <a:r>
              <a:rPr lang="en"/>
              <a:t>WORKDIR /app</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COPY target/lunch-webapp-*.war /app/webapp.war</a:t>
            </a:r>
            <a:endParaRPr/>
          </a:p>
          <a:p>
            <a:pPr indent="0" lvl="0" marL="0" rtl="0" algn="l">
              <a:spcBef>
                <a:spcPts val="0"/>
              </a:spcBef>
              <a:spcAft>
                <a:spcPts val="0"/>
              </a:spcAft>
              <a:buClr>
                <a:schemeClr val="dk1"/>
              </a:buClr>
              <a:buSzPts val="1100"/>
              <a:buFont typeface="Arial"/>
              <a:buNone/>
            </a:pPr>
            <a:r>
              <a:rPr lang="en"/>
              <a:t>WORKDIR /app/</a:t>
            </a:r>
            <a:endParaRPr/>
          </a:p>
          <a:p>
            <a:pPr indent="0" lvl="0" marL="0" rtl="0" algn="l">
              <a:spcBef>
                <a:spcPts val="0"/>
              </a:spcBef>
              <a:spcAft>
                <a:spcPts val="0"/>
              </a:spcAft>
              <a:buClr>
                <a:schemeClr val="dk1"/>
              </a:buClr>
              <a:buSzPts val="1100"/>
              <a:buFont typeface="Arial"/>
              <a:buNone/>
            </a:pPr>
            <a:r>
              <a:rPr lang="en"/>
              <a:t>RUN unzip webapp.war &amp;&amp; \</a:t>
            </a:r>
            <a:endParaRPr/>
          </a:p>
          <a:p>
            <a:pPr indent="0" lvl="0" marL="0" rtl="0" algn="l">
              <a:spcBef>
                <a:spcPts val="0"/>
              </a:spcBef>
              <a:spcAft>
                <a:spcPts val="0"/>
              </a:spcAft>
              <a:buClr>
                <a:schemeClr val="dk1"/>
              </a:buClr>
              <a:buSzPts val="1100"/>
              <a:buFont typeface="Arial"/>
              <a:buNone/>
            </a:pPr>
            <a:r>
              <a:rPr lang="en"/>
              <a:t>    rm -vf webapp.war</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FROM busybox:latest AS final</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COPY --from=builder /app/ /magnolia/</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 Build DockerImage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cd ~/Documents/git/magnolia-base/mgnltest/temp/lunch/lunch-webapp</a:t>
            </a:r>
            <a:endParaRPr/>
          </a:p>
          <a:p>
            <a:pPr indent="0" lvl="0" marL="0" rtl="0" algn="l">
              <a:spcBef>
                <a:spcPts val="0"/>
              </a:spcBef>
              <a:spcAft>
                <a:spcPts val="0"/>
              </a:spcAft>
              <a:buClr>
                <a:schemeClr val="dk1"/>
              </a:buClr>
              <a:buSzPts val="1100"/>
              <a:buFont typeface="Arial"/>
              <a:buNone/>
            </a:pPr>
            <a:r>
              <a:rPr lang="en"/>
              <a:t>$ docker buildx build --no-cache --platform=linux/amd64,linux/arm64/v8,linux/arm/v7 -t sklingberg/lunch:1.0-SNAPSHOT  --push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 Prepare Namespace</a:t>
            </a:r>
            <a:endParaRPr/>
          </a:p>
          <a:p>
            <a:pPr indent="0" lvl="0" marL="0" rtl="0" algn="l">
              <a:spcBef>
                <a:spcPts val="0"/>
              </a:spcBef>
              <a:spcAft>
                <a:spcPts val="0"/>
              </a:spcAft>
              <a:buClr>
                <a:schemeClr val="dk1"/>
              </a:buClr>
              <a:buSzPts val="1100"/>
              <a:buFont typeface="Arial"/>
              <a:buNone/>
            </a:pPr>
            <a:r>
              <a:rPr lang="en"/>
              <a:t>$ k create ns lunch</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 k apply -f . </a:t>
            </a:r>
            <a:endParaRPr/>
          </a:p>
          <a:p>
            <a:pPr indent="0" lvl="0" marL="0" rtl="0" algn="l">
              <a:spcBef>
                <a:spcPts val="0"/>
              </a:spcBef>
              <a:spcAft>
                <a:spcPts val="0"/>
              </a:spcAft>
              <a:buClr>
                <a:schemeClr val="dk1"/>
              </a:buClr>
              <a:buSzPts val="1100"/>
              <a:buFont typeface="Arial"/>
              <a:buNone/>
            </a:pPr>
            <a:r>
              <a:rPr lang="en"/>
              <a:t>service/author-db created</a:t>
            </a:r>
            <a:endParaRPr/>
          </a:p>
          <a:p>
            <a:pPr indent="0" lvl="0" marL="0" rtl="0" algn="l">
              <a:spcBef>
                <a:spcPts val="0"/>
              </a:spcBef>
              <a:spcAft>
                <a:spcPts val="0"/>
              </a:spcAft>
              <a:buClr>
                <a:schemeClr val="dk1"/>
              </a:buClr>
              <a:buSzPts val="1100"/>
              <a:buFont typeface="Arial"/>
              <a:buNone/>
            </a:pPr>
            <a:r>
              <a:rPr lang="en"/>
              <a:t>statefulset.apps/author-db created</a:t>
            </a:r>
            <a:endParaRPr/>
          </a:p>
          <a:p>
            <a:pPr indent="0" lvl="0" marL="0" rtl="0" algn="l">
              <a:spcBef>
                <a:spcPts val="0"/>
              </a:spcBef>
              <a:spcAft>
                <a:spcPts val="0"/>
              </a:spcAft>
              <a:buClr>
                <a:schemeClr val="dk1"/>
              </a:buClr>
              <a:buSzPts val="1100"/>
              <a:buFont typeface="Arial"/>
              <a:buNone/>
            </a:pPr>
            <a:r>
              <a:rPr lang="en"/>
              <a:t>persistentvolumeclaim/home-author created</a:t>
            </a:r>
            <a:endParaRPr/>
          </a:p>
          <a:p>
            <a:pPr indent="0" lvl="0" marL="0" rtl="0" algn="l">
              <a:spcBef>
                <a:spcPts val="0"/>
              </a:spcBef>
              <a:spcAft>
                <a:spcPts val="0"/>
              </a:spcAft>
              <a:buClr>
                <a:schemeClr val="dk1"/>
              </a:buClr>
              <a:buSzPts val="1100"/>
              <a:buFont typeface="Arial"/>
              <a:buNone/>
            </a:pPr>
            <a:r>
              <a:rPr lang="en"/>
              <a:t>service/author-svc created</a:t>
            </a:r>
            <a:endParaRPr/>
          </a:p>
          <a:p>
            <a:pPr indent="0" lvl="0" marL="0" rtl="0" algn="l">
              <a:spcBef>
                <a:spcPts val="0"/>
              </a:spcBef>
              <a:spcAft>
                <a:spcPts val="0"/>
              </a:spcAft>
              <a:buClr>
                <a:schemeClr val="dk1"/>
              </a:buClr>
              <a:buSzPts val="1100"/>
              <a:buFont typeface="Arial"/>
              <a:buNone/>
            </a:pPr>
            <a:r>
              <a:rPr lang="en"/>
              <a:t>deployment.apps/author created</a:t>
            </a:r>
            <a:endParaRPr/>
          </a:p>
          <a:p>
            <a:pPr indent="0" lvl="0" marL="0" rtl="0" algn="l">
              <a:spcBef>
                <a:spcPts val="0"/>
              </a:spcBef>
              <a:spcAft>
                <a:spcPts val="0"/>
              </a:spcAft>
              <a:buClr>
                <a:schemeClr val="dk1"/>
              </a:buClr>
              <a:buSzPts val="1100"/>
              <a:buFont typeface="Arial"/>
              <a:buNone/>
            </a:pPr>
            <a:r>
              <a:rPr lang="en"/>
              <a:t>configmap/configmap-author created</a:t>
            </a:r>
            <a:endParaRPr/>
          </a:p>
          <a:p>
            <a:pPr indent="0" lvl="0" marL="0" rtl="0" algn="l">
              <a:spcBef>
                <a:spcPts val="0"/>
              </a:spcBef>
              <a:spcAft>
                <a:spcPts val="0"/>
              </a:spcAft>
              <a:buClr>
                <a:schemeClr val="dk1"/>
              </a:buClr>
              <a:buSzPts val="1100"/>
              <a:buFont typeface="Arial"/>
              <a:buNone/>
            </a:pPr>
            <a:r>
              <a:rPr lang="en"/>
              <a:t>configmap/configmap-public created</a:t>
            </a:r>
            <a:endParaRPr/>
          </a:p>
          <a:p>
            <a:pPr indent="0" lvl="0" marL="0" rtl="0" algn="l">
              <a:spcBef>
                <a:spcPts val="0"/>
              </a:spcBef>
              <a:spcAft>
                <a:spcPts val="0"/>
              </a:spcAft>
              <a:buClr>
                <a:schemeClr val="dk1"/>
              </a:buClr>
              <a:buSzPts val="1100"/>
              <a:buFont typeface="Arial"/>
              <a:buNone/>
            </a:pPr>
            <a:r>
              <a:rPr lang="en"/>
              <a:t>ingress.networking.k8s.io/ingress-lunch created</a:t>
            </a:r>
            <a:endParaRPr/>
          </a:p>
          <a:p>
            <a:pPr indent="0" lvl="0" marL="0" rtl="0" algn="l">
              <a:spcBef>
                <a:spcPts val="0"/>
              </a:spcBef>
              <a:spcAft>
                <a:spcPts val="0"/>
              </a:spcAft>
              <a:buClr>
                <a:schemeClr val="dk1"/>
              </a:buClr>
              <a:buSzPts val="1100"/>
              <a:buFont typeface="Arial"/>
              <a:buNone/>
            </a:pPr>
            <a:r>
              <a:rPr lang="en"/>
              <a:t>service/public-db created</a:t>
            </a:r>
            <a:endParaRPr/>
          </a:p>
          <a:p>
            <a:pPr indent="0" lvl="0" marL="0" rtl="0" algn="l">
              <a:spcBef>
                <a:spcPts val="0"/>
              </a:spcBef>
              <a:spcAft>
                <a:spcPts val="0"/>
              </a:spcAft>
              <a:buClr>
                <a:schemeClr val="dk1"/>
              </a:buClr>
              <a:buSzPts val="1100"/>
              <a:buFont typeface="Arial"/>
              <a:buNone/>
            </a:pPr>
            <a:r>
              <a:rPr lang="en"/>
              <a:t>statefulset.apps/public-db created</a:t>
            </a:r>
            <a:endParaRPr/>
          </a:p>
          <a:p>
            <a:pPr indent="0" lvl="0" marL="0" rtl="0" algn="l">
              <a:spcBef>
                <a:spcPts val="0"/>
              </a:spcBef>
              <a:spcAft>
                <a:spcPts val="0"/>
              </a:spcAft>
              <a:buClr>
                <a:schemeClr val="dk1"/>
              </a:buClr>
              <a:buSzPts val="1100"/>
              <a:buFont typeface="Arial"/>
              <a:buNone/>
            </a:pPr>
            <a:r>
              <a:rPr lang="en"/>
              <a:t>service/public-svc created</a:t>
            </a:r>
            <a:endParaRPr/>
          </a:p>
          <a:p>
            <a:pPr indent="0" lvl="0" marL="0" rtl="0" algn="l">
              <a:spcBef>
                <a:spcPts val="0"/>
              </a:spcBef>
              <a:spcAft>
                <a:spcPts val="0"/>
              </a:spcAft>
              <a:buClr>
                <a:schemeClr val="dk1"/>
              </a:buClr>
              <a:buSzPts val="1100"/>
              <a:buFont typeface="Arial"/>
              <a:buNone/>
            </a:pPr>
            <a:r>
              <a:rPr lang="en"/>
              <a:t>service/ingress-public-svc created</a:t>
            </a:r>
            <a:endParaRPr/>
          </a:p>
          <a:p>
            <a:pPr indent="0" lvl="0" marL="0" rtl="0" algn="l">
              <a:spcBef>
                <a:spcPts val="0"/>
              </a:spcBef>
              <a:spcAft>
                <a:spcPts val="0"/>
              </a:spcAft>
              <a:buClr>
                <a:schemeClr val="dk1"/>
              </a:buClr>
              <a:buSzPts val="1100"/>
              <a:buFont typeface="Arial"/>
              <a:buNone/>
            </a:pPr>
            <a:r>
              <a:rPr lang="en"/>
              <a:t>statefulset.apps/public created</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 When Ready</a:t>
            </a:r>
            <a:endParaRPr/>
          </a:p>
          <a:p>
            <a:pPr indent="0" lvl="0" marL="0" rtl="0" algn="l">
              <a:spcBef>
                <a:spcPts val="0"/>
              </a:spcBef>
              <a:spcAft>
                <a:spcPts val="0"/>
              </a:spcAft>
              <a:buClr>
                <a:schemeClr val="dk1"/>
              </a:buClr>
              <a:buSzPts val="1100"/>
              <a:buFont typeface="Arial"/>
              <a:buNone/>
            </a:pPr>
            <a:r>
              <a:rPr lang="en"/>
              <a:t>$ k port-forward -n lunch author-547ff969b8-s8p92 -c magnolia 8080:8080</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 Visit Ingress</a:t>
            </a:r>
            <a:endParaRPr/>
          </a:p>
          <a:p>
            <a:pPr indent="0" lvl="0" marL="0" rtl="0" algn="l">
              <a:spcBef>
                <a:spcPts val="0"/>
              </a:spcBef>
              <a:spcAft>
                <a:spcPts val="0"/>
              </a:spcAft>
              <a:buClr>
                <a:schemeClr val="dk1"/>
              </a:buClr>
              <a:buSzPts val="1100"/>
              <a:buFont typeface="Arial"/>
              <a:buNone/>
            </a:pPr>
            <a:r>
              <a:rPr lang="en"/>
              <a:t>$ k get ingress -n lunch ingress-lunch                        </a:t>
            </a:r>
            <a:endParaRPr/>
          </a:p>
          <a:p>
            <a:pPr indent="0" lvl="0" marL="0" rtl="0" algn="l">
              <a:spcBef>
                <a:spcPts val="0"/>
              </a:spcBef>
              <a:spcAft>
                <a:spcPts val="0"/>
              </a:spcAft>
              <a:buClr>
                <a:schemeClr val="dk1"/>
              </a:buClr>
              <a:buSzPts val="1100"/>
              <a:buFont typeface="Arial"/>
              <a:buNone/>
            </a:pPr>
            <a:r>
              <a:rPr lang="en"/>
              <a:t>NAME            CLASS   HOSTS                                               ADDRESS                                                                     PORTS     AGE</a:t>
            </a:r>
            <a:endParaRPr/>
          </a:p>
          <a:p>
            <a:pPr indent="0" lvl="0" marL="0" rtl="0" algn="l">
              <a:spcBef>
                <a:spcPts val="0"/>
              </a:spcBef>
              <a:spcAft>
                <a:spcPts val="0"/>
              </a:spcAft>
              <a:buClr>
                <a:schemeClr val="dk1"/>
              </a:buClr>
              <a:buSzPts val="1100"/>
              <a:buFont typeface="Arial"/>
              <a:buNone/>
            </a:pPr>
            <a:r>
              <a:rPr lang="en"/>
              <a:t>ingress-lunch   nginx   lunch.paastest-eu-central-1.magnolia-platform.com   ae1a5014dc05d496b8d48b7857c49f8d-558840376.eu-central-1.elb.amazonaws.com   80, 443   3m13s</a:t>
            </a:r>
            <a:endParaRPr/>
          </a:p>
          <a:p>
            <a:pPr indent="0" lvl="0" marL="0" rtl="0" algn="l">
              <a:spcBef>
                <a:spcPts val="0"/>
              </a:spcBef>
              <a:spcAft>
                <a:spcPts val="0"/>
              </a:spcAft>
              <a:buClr>
                <a:schemeClr val="dk1"/>
              </a:buClr>
              <a:buSzPts val="1100"/>
              <a:buFont typeface="Arial"/>
              <a:buNone/>
            </a:pPr>
            <a:r>
              <a:rPr lang="en"/>
              <a:t>CHN0108-2 (☸paastest-eu-central-1:default) ~/Documents/project/lunchNlearn/k8sdemo/lunch_magnolia λ </a:t>
            </a:r>
            <a:endParaRPr/>
          </a:p>
          <a:p>
            <a:pPr indent="0" lvl="0" marL="0" rtl="0" algn="l">
              <a:spcBef>
                <a:spcPts val="0"/>
              </a:spcBef>
              <a:spcAft>
                <a:spcPts val="0"/>
              </a:spcAft>
              <a:buClr>
                <a:schemeClr val="dk1"/>
              </a:buClr>
              <a:buSzPts val="1100"/>
              <a:buFont typeface="Arial"/>
              <a:buNone/>
            </a:pPr>
            <a:r>
              <a:rPr lang="en"/>
              <a:t>$ k describe ingress -n lunch ingress-lunch </a:t>
            </a:r>
            <a:endParaRPr/>
          </a:p>
          <a:p>
            <a:pPr indent="0" lvl="0" marL="0" rtl="0" algn="l">
              <a:spcBef>
                <a:spcPts val="0"/>
              </a:spcBef>
              <a:spcAft>
                <a:spcPts val="0"/>
              </a:spcAft>
              <a:buClr>
                <a:schemeClr val="dk1"/>
              </a:buClr>
              <a:buSzPts val="1100"/>
              <a:buFont typeface="Arial"/>
              <a:buNone/>
            </a:pPr>
            <a:r>
              <a:rPr lang="en"/>
              <a:t>Name:             ingress-lunch</a:t>
            </a:r>
            <a:endParaRPr/>
          </a:p>
          <a:p>
            <a:pPr indent="0" lvl="0" marL="0" rtl="0" algn="l">
              <a:spcBef>
                <a:spcPts val="0"/>
              </a:spcBef>
              <a:spcAft>
                <a:spcPts val="0"/>
              </a:spcAft>
              <a:buClr>
                <a:schemeClr val="dk1"/>
              </a:buClr>
              <a:buSzPts val="1100"/>
              <a:buFont typeface="Arial"/>
              <a:buNone/>
            </a:pPr>
            <a:r>
              <a:rPr lang="en"/>
              <a:t>Labels:           name=lunch</a:t>
            </a:r>
            <a:endParaRPr/>
          </a:p>
          <a:p>
            <a:pPr indent="0" lvl="0" marL="0" rtl="0" algn="l">
              <a:spcBef>
                <a:spcPts val="0"/>
              </a:spcBef>
              <a:spcAft>
                <a:spcPts val="0"/>
              </a:spcAft>
              <a:buClr>
                <a:schemeClr val="dk1"/>
              </a:buClr>
              <a:buSzPts val="1100"/>
              <a:buFont typeface="Arial"/>
              <a:buNone/>
            </a:pPr>
            <a:r>
              <a:rPr lang="en"/>
              <a:t>Namespace:        lunch</a:t>
            </a:r>
            <a:endParaRPr/>
          </a:p>
          <a:p>
            <a:pPr indent="0" lvl="0" marL="0" rtl="0" algn="l">
              <a:spcBef>
                <a:spcPts val="0"/>
              </a:spcBef>
              <a:spcAft>
                <a:spcPts val="0"/>
              </a:spcAft>
              <a:buClr>
                <a:schemeClr val="dk1"/>
              </a:buClr>
              <a:buSzPts val="1100"/>
              <a:buFont typeface="Arial"/>
              <a:buNone/>
            </a:pPr>
            <a:r>
              <a:rPr lang="en"/>
              <a:t>Address:          ae1a5014dc05d496b8d48b7857c49f8d-558840376.eu-central-1.elb.amazonaws.com</a:t>
            </a:r>
            <a:endParaRPr/>
          </a:p>
          <a:p>
            <a:pPr indent="0" lvl="0" marL="0" rtl="0" algn="l">
              <a:spcBef>
                <a:spcPts val="0"/>
              </a:spcBef>
              <a:spcAft>
                <a:spcPts val="0"/>
              </a:spcAft>
              <a:buClr>
                <a:schemeClr val="dk1"/>
              </a:buClr>
              <a:buSzPts val="1100"/>
              <a:buFont typeface="Arial"/>
              <a:buNone/>
            </a:pPr>
            <a:r>
              <a:rPr lang="en"/>
              <a:t>Ingress Class:    nginx</a:t>
            </a:r>
            <a:endParaRPr/>
          </a:p>
          <a:p>
            <a:pPr indent="0" lvl="0" marL="0" rtl="0" algn="l">
              <a:spcBef>
                <a:spcPts val="0"/>
              </a:spcBef>
              <a:spcAft>
                <a:spcPts val="0"/>
              </a:spcAft>
              <a:buClr>
                <a:schemeClr val="dk1"/>
              </a:buClr>
              <a:buSzPts val="1100"/>
              <a:buFont typeface="Arial"/>
              <a:buNone/>
            </a:pPr>
            <a:r>
              <a:rPr lang="en"/>
              <a:t>Default backend:  &lt;default&gt;</a:t>
            </a:r>
            <a:endParaRPr/>
          </a:p>
          <a:p>
            <a:pPr indent="0" lvl="0" marL="0" rtl="0" algn="l">
              <a:spcBef>
                <a:spcPts val="0"/>
              </a:spcBef>
              <a:spcAft>
                <a:spcPts val="0"/>
              </a:spcAft>
              <a:buClr>
                <a:schemeClr val="dk1"/>
              </a:buClr>
              <a:buSzPts val="1100"/>
              <a:buFont typeface="Arial"/>
              <a:buNone/>
            </a:pPr>
            <a:r>
              <a:rPr lang="en"/>
              <a:t>TLS:</a:t>
            </a:r>
            <a:endParaRPr/>
          </a:p>
          <a:p>
            <a:pPr indent="0" lvl="0" marL="0" rtl="0" algn="l">
              <a:spcBef>
                <a:spcPts val="0"/>
              </a:spcBef>
              <a:spcAft>
                <a:spcPts val="0"/>
              </a:spcAft>
              <a:buClr>
                <a:schemeClr val="dk1"/>
              </a:buClr>
              <a:buSzPts val="1100"/>
              <a:buFont typeface="Arial"/>
              <a:buNone/>
            </a:pPr>
            <a:r>
              <a:rPr lang="en"/>
              <a:t>  ingresslunch terminates lunch.paastest-eu-central-1.magnolia-platform.com</a:t>
            </a:r>
            <a:endParaRPr/>
          </a:p>
          <a:p>
            <a:pPr indent="0" lvl="0" marL="0" rtl="0" algn="l">
              <a:spcBef>
                <a:spcPts val="0"/>
              </a:spcBef>
              <a:spcAft>
                <a:spcPts val="0"/>
              </a:spcAft>
              <a:buClr>
                <a:schemeClr val="dk1"/>
              </a:buClr>
              <a:buSzPts val="1100"/>
              <a:buFont typeface="Arial"/>
              <a:buNone/>
            </a:pPr>
            <a:r>
              <a:rPr lang="en"/>
              <a:t>Rules:</a:t>
            </a:r>
            <a:endParaRPr/>
          </a:p>
          <a:p>
            <a:pPr indent="0" lvl="0" marL="0" rtl="0" algn="l">
              <a:spcBef>
                <a:spcPts val="0"/>
              </a:spcBef>
              <a:spcAft>
                <a:spcPts val="0"/>
              </a:spcAft>
              <a:buClr>
                <a:schemeClr val="dk1"/>
              </a:buClr>
              <a:buSzPts val="1100"/>
              <a:buFont typeface="Arial"/>
              <a:buNone/>
            </a:pPr>
            <a:r>
              <a:rPr lang="en"/>
              <a:t>  Host                                               Path  Backends</a:t>
            </a:r>
            <a:endParaRPr/>
          </a:p>
          <a:p>
            <a:pPr indent="0" lvl="0" marL="0" rtl="0" algn="l">
              <a:spcBef>
                <a:spcPts val="0"/>
              </a:spcBef>
              <a:spcAft>
                <a:spcPts val="0"/>
              </a:spcAft>
              <a:buClr>
                <a:schemeClr val="dk1"/>
              </a:buClr>
              <a:buSzPts val="1100"/>
              <a:buFont typeface="Arial"/>
              <a:buNone/>
            </a:pPr>
            <a:r>
              <a:rPr lang="en"/>
              <a:t>  ----                                               ----  --------</a:t>
            </a:r>
            <a:endParaRPr/>
          </a:p>
          <a:p>
            <a:pPr indent="0" lvl="0" marL="0" rtl="0" algn="l">
              <a:spcBef>
                <a:spcPts val="0"/>
              </a:spcBef>
              <a:spcAft>
                <a:spcPts val="0"/>
              </a:spcAft>
              <a:buClr>
                <a:schemeClr val="dk1"/>
              </a:buClr>
              <a:buSzPts val="1100"/>
              <a:buFont typeface="Arial"/>
              <a:buNone/>
            </a:pPr>
            <a:r>
              <a:rPr lang="en"/>
              <a:t>  lunch.paastest-eu-central-1.magnolia-platform.com  </a:t>
            </a:r>
            <a:endParaRPr/>
          </a:p>
          <a:p>
            <a:pPr indent="0" lvl="0" marL="0" rtl="0" algn="l">
              <a:spcBef>
                <a:spcPts val="0"/>
              </a:spcBef>
              <a:spcAft>
                <a:spcPts val="0"/>
              </a:spcAft>
              <a:buClr>
                <a:schemeClr val="dk1"/>
              </a:buClr>
              <a:buSzPts val="1100"/>
              <a:buFont typeface="Arial"/>
              <a:buNone/>
            </a:pPr>
            <a:r>
              <a:rPr lang="en"/>
              <a:t>                                                     /author   author-svc:8080 ()</a:t>
            </a:r>
            <a:endParaRPr/>
          </a:p>
          <a:p>
            <a:pPr indent="0" lvl="0" marL="0" rtl="0" algn="l">
              <a:spcBef>
                <a:spcPts val="0"/>
              </a:spcBef>
              <a:spcAft>
                <a:spcPts val="0"/>
              </a:spcAft>
              <a:buClr>
                <a:schemeClr val="dk1"/>
              </a:buClr>
              <a:buSzPts val="1100"/>
              <a:buFont typeface="Arial"/>
              <a:buNone/>
            </a:pPr>
            <a:r>
              <a:rPr lang="en"/>
              <a:t>                                                     /         public-svc:8080 ()</a:t>
            </a:r>
            <a:endParaRPr/>
          </a:p>
          <a:p>
            <a:pPr indent="0" lvl="0" marL="0" rtl="0" algn="l">
              <a:spcBef>
                <a:spcPts val="0"/>
              </a:spcBef>
              <a:spcAft>
                <a:spcPts val="0"/>
              </a:spcAft>
              <a:buClr>
                <a:schemeClr val="dk1"/>
              </a:buClr>
              <a:buSzPts val="1100"/>
              <a:buFont typeface="Arial"/>
              <a:buNone/>
            </a:pPr>
            <a:r>
              <a:rPr lang="en"/>
              <a:t>Annotations:                                         cert-manager.io/cluster-issuer: letsencrypt-prod</a:t>
            </a:r>
            <a:endParaRPr/>
          </a:p>
          <a:p>
            <a:pPr indent="0" lvl="0" marL="0" rtl="0" algn="l">
              <a:spcBef>
                <a:spcPts val="0"/>
              </a:spcBef>
              <a:spcAft>
                <a:spcPts val="0"/>
              </a:spcAft>
              <a:buClr>
                <a:schemeClr val="dk1"/>
              </a:buClr>
              <a:buSzPts val="1100"/>
              <a:buFont typeface="Arial"/>
              <a:buNone/>
            </a:pPr>
            <a:r>
              <a:rPr lang="en"/>
              <a:t>                                                     field.cattle.io/publicEndpoints:</a:t>
            </a:r>
            <a:endParaRPr/>
          </a:p>
          <a:p>
            <a:pPr indent="0" lvl="0" marL="0" rtl="0" algn="l">
              <a:spcBef>
                <a:spcPts val="0"/>
              </a:spcBef>
              <a:spcAft>
                <a:spcPts val="0"/>
              </a:spcAft>
              <a:buClr>
                <a:schemeClr val="dk1"/>
              </a:buClr>
              <a:buSzPts val="1100"/>
              <a:buFont typeface="Arial"/>
              <a:buNone/>
            </a:pPr>
            <a:r>
              <a:rPr lang="en"/>
              <a:t>                                                       [{"addresses":[""],"port":443,"protocol":"HTTPS","serviceName":"lunch:author-svc","ingressName":"lunch:ingress-lunch","hostname":"lunch.pa...</a:t>
            </a:r>
            <a:endParaRPr/>
          </a:p>
          <a:p>
            <a:pPr indent="0" lvl="0" marL="0" rtl="0" algn="l">
              <a:spcBef>
                <a:spcPts val="0"/>
              </a:spcBef>
              <a:spcAft>
                <a:spcPts val="0"/>
              </a:spcAft>
              <a:buClr>
                <a:schemeClr val="dk1"/>
              </a:buClr>
              <a:buSzPts val="1100"/>
              <a:buFont typeface="Arial"/>
              <a:buNone/>
            </a:pPr>
            <a:r>
              <a:rPr lang="en"/>
              <a:t>Events:</a:t>
            </a:r>
            <a:endParaRPr/>
          </a:p>
          <a:p>
            <a:pPr indent="0" lvl="0" marL="0" rtl="0" algn="l">
              <a:spcBef>
                <a:spcPts val="0"/>
              </a:spcBef>
              <a:spcAft>
                <a:spcPts val="0"/>
              </a:spcAft>
              <a:buClr>
                <a:schemeClr val="dk1"/>
              </a:buClr>
              <a:buSzPts val="1100"/>
              <a:buFont typeface="Arial"/>
              <a:buNone/>
            </a:pPr>
            <a:r>
              <a:rPr lang="en"/>
              <a:t>  Type    Reason             Age                    From                      Message</a:t>
            </a:r>
            <a:endParaRPr/>
          </a:p>
          <a:p>
            <a:pPr indent="0" lvl="0" marL="0" rtl="0" algn="l">
              <a:spcBef>
                <a:spcPts val="0"/>
              </a:spcBef>
              <a:spcAft>
                <a:spcPts val="0"/>
              </a:spcAft>
              <a:buClr>
                <a:schemeClr val="dk1"/>
              </a:buClr>
              <a:buSzPts val="1100"/>
              <a:buFont typeface="Arial"/>
              <a:buNone/>
            </a:pPr>
            <a:r>
              <a:rPr lang="en"/>
              <a:t>  ----    ------             ----                   ----                      -------</a:t>
            </a:r>
            <a:endParaRPr/>
          </a:p>
          <a:p>
            <a:pPr indent="0" lvl="0" marL="0" rtl="0" algn="l">
              <a:spcBef>
                <a:spcPts val="0"/>
              </a:spcBef>
              <a:spcAft>
                <a:spcPts val="0"/>
              </a:spcAft>
              <a:buClr>
                <a:schemeClr val="dk1"/>
              </a:buClr>
              <a:buSzPts val="1100"/>
              <a:buFont typeface="Arial"/>
              <a:buNone/>
            </a:pPr>
            <a:r>
              <a:rPr lang="en"/>
              <a:t>  Normal  CreateCertificate  3m21s                  cert-manager              Successfully created Certificate "ingresslunch"</a:t>
            </a:r>
            <a:endParaRPr/>
          </a:p>
          <a:p>
            <a:pPr indent="0" lvl="0" marL="0" rtl="0" algn="l">
              <a:spcBef>
                <a:spcPts val="0"/>
              </a:spcBef>
              <a:spcAft>
                <a:spcPts val="0"/>
              </a:spcAft>
              <a:buClr>
                <a:schemeClr val="dk1"/>
              </a:buClr>
              <a:buSzPts val="1100"/>
              <a:buFont typeface="Arial"/>
              <a:buNone/>
            </a:pPr>
            <a:r>
              <a:rPr lang="en"/>
              <a:t>  Normal  Sync               2m24s (x3 over 3m21s)  nginx-ingress-controller  Scheduled for sync</a:t>
            </a:r>
            <a:endParaRPr/>
          </a:p>
          <a:p>
            <a:pPr indent="0" lvl="0" marL="0" rtl="0" algn="l">
              <a:spcBef>
                <a:spcPts val="0"/>
              </a:spcBef>
              <a:spcAft>
                <a:spcPts val="0"/>
              </a:spcAft>
              <a:buClr>
                <a:schemeClr val="dk1"/>
              </a:buClr>
              <a:buSzPts val="1100"/>
              <a:buFont typeface="Arial"/>
              <a:buNone/>
            </a:pPr>
            <a:r>
              <a:rPr lang="en"/>
              <a:t>  Normal  Sync               2m24s (x3 over 3m21s)  nginx-ingress-controller  Scheduled for sync</a:t>
            </a:r>
            <a:endParaRPr/>
          </a:p>
          <a:p>
            <a:pPr indent="0" lvl="0" marL="0" rtl="0" algn="l">
              <a:spcBef>
                <a:spcPts val="0"/>
              </a:spcBef>
              <a:spcAft>
                <a:spcPts val="0"/>
              </a:spcAft>
              <a:buClr>
                <a:schemeClr val="dk1"/>
              </a:buClr>
              <a:buSzPts val="1100"/>
              <a:buFont typeface="Arial"/>
              <a:buNone/>
            </a:pPr>
            <a:r>
              <a:rPr lang="en"/>
              <a:t>  Normal  Sync               2m24s (x3 over 3m21s)  nginx-ingress-controller  Scheduled for sync</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 Check Services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Create a "checkservices" pod in ns "lunch" and "default"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 k apply -n lunch -f checkservicename.yaml     </a:t>
            </a:r>
            <a:endParaRPr/>
          </a:p>
          <a:p>
            <a:pPr indent="0" lvl="0" marL="0" rtl="0" algn="l">
              <a:spcBef>
                <a:spcPts val="0"/>
              </a:spcBef>
              <a:spcAft>
                <a:spcPts val="0"/>
              </a:spcAft>
              <a:buClr>
                <a:schemeClr val="dk1"/>
              </a:buClr>
              <a:buSzPts val="1100"/>
              <a:buFont typeface="Arial"/>
              <a:buNone/>
            </a:pPr>
            <a:r>
              <a:rPr lang="en"/>
              <a:t>pod/checkservices unchanged</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 k apply -n default -f checkservicename.yaml</a:t>
            </a:r>
            <a:endParaRPr/>
          </a:p>
          <a:p>
            <a:pPr indent="0" lvl="0" marL="0" rtl="0" algn="l">
              <a:spcBef>
                <a:spcPts val="0"/>
              </a:spcBef>
              <a:spcAft>
                <a:spcPts val="0"/>
              </a:spcAft>
              <a:buClr>
                <a:schemeClr val="dk1"/>
              </a:buClr>
              <a:buSzPts val="1100"/>
              <a:buFont typeface="Arial"/>
              <a:buNone/>
            </a:pPr>
            <a:r>
              <a:rPr lang="en"/>
              <a:t>pod/checkservices created</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 k exec -it -n lunch checkservices -- cat /etc/resolv.conf</a:t>
            </a:r>
            <a:endParaRPr/>
          </a:p>
          <a:p>
            <a:pPr indent="0" lvl="0" marL="0" rtl="0" algn="l">
              <a:spcBef>
                <a:spcPts val="0"/>
              </a:spcBef>
              <a:spcAft>
                <a:spcPts val="0"/>
              </a:spcAft>
              <a:buClr>
                <a:schemeClr val="dk1"/>
              </a:buClr>
              <a:buSzPts val="1100"/>
              <a:buFont typeface="Arial"/>
              <a:buNone/>
            </a:pPr>
            <a:r>
              <a:rPr lang="en"/>
              <a:t>nameserver 10.100.0.10</a:t>
            </a:r>
            <a:endParaRPr/>
          </a:p>
          <a:p>
            <a:pPr indent="0" lvl="0" marL="0" rtl="0" algn="l">
              <a:spcBef>
                <a:spcPts val="0"/>
              </a:spcBef>
              <a:spcAft>
                <a:spcPts val="0"/>
              </a:spcAft>
              <a:buClr>
                <a:schemeClr val="dk1"/>
              </a:buClr>
              <a:buSzPts val="1100"/>
              <a:buFont typeface="Arial"/>
              <a:buNone/>
            </a:pPr>
            <a:r>
              <a:rPr lang="en"/>
              <a:t>search lunch.svc.cluster.local svc.cluster.local cluster.local eu-central-1.compute.internal</a:t>
            </a:r>
            <a:endParaRPr/>
          </a:p>
          <a:p>
            <a:pPr indent="0" lvl="0" marL="0" rtl="0" algn="l">
              <a:spcBef>
                <a:spcPts val="0"/>
              </a:spcBef>
              <a:spcAft>
                <a:spcPts val="0"/>
              </a:spcAft>
              <a:buClr>
                <a:schemeClr val="dk1"/>
              </a:buClr>
              <a:buSzPts val="1100"/>
              <a:buFont typeface="Arial"/>
              <a:buNone/>
            </a:pPr>
            <a:r>
              <a:rPr lang="en"/>
              <a:t>options ndots:5</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 k exec -it checkservices -- cat /etc/resolv.conf         </a:t>
            </a:r>
            <a:endParaRPr/>
          </a:p>
          <a:p>
            <a:pPr indent="0" lvl="0" marL="0" rtl="0" algn="l">
              <a:spcBef>
                <a:spcPts val="0"/>
              </a:spcBef>
              <a:spcAft>
                <a:spcPts val="0"/>
              </a:spcAft>
              <a:buClr>
                <a:schemeClr val="dk1"/>
              </a:buClr>
              <a:buSzPts val="1100"/>
              <a:buFont typeface="Arial"/>
              <a:buNone/>
            </a:pPr>
            <a:r>
              <a:rPr lang="en"/>
              <a:t>nameserver 10.100.0.10</a:t>
            </a:r>
            <a:endParaRPr/>
          </a:p>
          <a:p>
            <a:pPr indent="0" lvl="0" marL="0" rtl="0" algn="l">
              <a:spcBef>
                <a:spcPts val="0"/>
              </a:spcBef>
              <a:spcAft>
                <a:spcPts val="0"/>
              </a:spcAft>
              <a:buClr>
                <a:schemeClr val="dk1"/>
              </a:buClr>
              <a:buSzPts val="1100"/>
              <a:buFont typeface="Arial"/>
              <a:buNone/>
            </a:pPr>
            <a:r>
              <a:rPr lang="en"/>
              <a:t>search default.svc.cluster.local svc.cluster.local cluster.local eu-central-1.compute.internal</a:t>
            </a:r>
            <a:endParaRPr/>
          </a:p>
          <a:p>
            <a:pPr indent="0" lvl="0" marL="0" rtl="0" algn="l">
              <a:spcBef>
                <a:spcPts val="0"/>
              </a:spcBef>
              <a:spcAft>
                <a:spcPts val="0"/>
              </a:spcAft>
              <a:buClr>
                <a:schemeClr val="dk1"/>
              </a:buClr>
              <a:buSzPts val="1100"/>
              <a:buFont typeface="Arial"/>
              <a:buNone/>
            </a:pPr>
            <a:r>
              <a:rPr lang="en"/>
              <a:t>options ndots:5</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 k exec -it -n lunch checkservices -- ping -c3 author-svc                          </a:t>
            </a:r>
            <a:endParaRPr/>
          </a:p>
          <a:p>
            <a:pPr indent="0" lvl="0" marL="0" rtl="0" algn="l">
              <a:spcBef>
                <a:spcPts val="0"/>
              </a:spcBef>
              <a:spcAft>
                <a:spcPts val="0"/>
              </a:spcAft>
              <a:buClr>
                <a:schemeClr val="dk1"/>
              </a:buClr>
              <a:buSzPts val="1100"/>
              <a:buFont typeface="Arial"/>
              <a:buNone/>
            </a:pPr>
            <a:r>
              <a:rPr lang="en"/>
              <a:t>PING author-svc (192.168.203.138): 56 data bytes</a:t>
            </a:r>
            <a:endParaRPr/>
          </a:p>
          <a:p>
            <a:pPr indent="0" lvl="0" marL="0" rtl="0" algn="l">
              <a:spcBef>
                <a:spcPts val="0"/>
              </a:spcBef>
              <a:spcAft>
                <a:spcPts val="0"/>
              </a:spcAft>
              <a:buClr>
                <a:schemeClr val="dk1"/>
              </a:buClr>
              <a:buSzPts val="1100"/>
              <a:buFont typeface="Arial"/>
              <a:buNone/>
            </a:pPr>
            <a:r>
              <a:rPr lang="en"/>
              <a:t>64 bytes from 192.168.203.138: seq=0 ttl=253 time=1.677 ms</a:t>
            </a:r>
            <a:endParaRPr/>
          </a:p>
          <a:p>
            <a:pPr indent="0" lvl="0" marL="0" rtl="0" algn="l">
              <a:spcBef>
                <a:spcPts val="0"/>
              </a:spcBef>
              <a:spcAft>
                <a:spcPts val="0"/>
              </a:spcAft>
              <a:buClr>
                <a:schemeClr val="dk1"/>
              </a:buClr>
              <a:buSzPts val="1100"/>
              <a:buFont typeface="Arial"/>
              <a:buNone/>
            </a:pPr>
            <a:r>
              <a:rPr lang="en"/>
              <a:t>64 bytes from 192.168.203.138: seq=1 ttl=253 time=0.335 ms</a:t>
            </a:r>
            <a:endParaRPr/>
          </a:p>
          <a:p>
            <a:pPr indent="0" lvl="0" marL="0" rtl="0" algn="l">
              <a:spcBef>
                <a:spcPts val="0"/>
              </a:spcBef>
              <a:spcAft>
                <a:spcPts val="0"/>
              </a:spcAft>
              <a:buClr>
                <a:schemeClr val="dk1"/>
              </a:buClr>
              <a:buSzPts val="1100"/>
              <a:buFont typeface="Arial"/>
              <a:buNone/>
            </a:pPr>
            <a:r>
              <a:rPr lang="en"/>
              <a:t>64 bytes from 192.168.203.138: seq=2 ttl=253 time=12.006 ms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 author-svc ping statistics ---</a:t>
            </a:r>
            <a:endParaRPr/>
          </a:p>
          <a:p>
            <a:pPr indent="0" lvl="0" marL="0" rtl="0" algn="l">
              <a:spcBef>
                <a:spcPts val="0"/>
              </a:spcBef>
              <a:spcAft>
                <a:spcPts val="0"/>
              </a:spcAft>
              <a:buClr>
                <a:schemeClr val="dk1"/>
              </a:buClr>
              <a:buSzPts val="1100"/>
              <a:buFont typeface="Arial"/>
              <a:buNone/>
            </a:pPr>
            <a:r>
              <a:rPr lang="en"/>
              <a:t>3 packets transmitted, 3 packets received, 0% packet loss</a:t>
            </a:r>
            <a:endParaRPr/>
          </a:p>
          <a:p>
            <a:pPr indent="0" lvl="0" marL="0" rtl="0" algn="l">
              <a:spcBef>
                <a:spcPts val="0"/>
              </a:spcBef>
              <a:spcAft>
                <a:spcPts val="0"/>
              </a:spcAft>
              <a:buClr>
                <a:schemeClr val="dk1"/>
              </a:buClr>
              <a:buSzPts val="1100"/>
              <a:buFont typeface="Arial"/>
              <a:buNone/>
            </a:pPr>
            <a:r>
              <a:rPr lang="en"/>
              <a:t>round-trip min/avg/max = 0.335/4.672/12.006 ms</a:t>
            </a:r>
            <a:endParaRPr/>
          </a:p>
          <a:p>
            <a:pPr indent="0" lvl="0" marL="0" rtl="0" algn="l">
              <a:spcBef>
                <a:spcPts val="0"/>
              </a:spcBef>
              <a:spcAft>
                <a:spcPts val="0"/>
              </a:spcAft>
              <a:buClr>
                <a:schemeClr val="dk1"/>
              </a:buClr>
              <a:buSzPts val="1100"/>
              <a:buFont typeface="Arial"/>
              <a:buNone/>
            </a:pPr>
            <a:r>
              <a:rPr lang="en"/>
              <a:t>CHN0108-2 (☸paastest-eu-central-1:default) ~/Documents/project/lunchNlearn/k8sdemo/lunch_magnolia λ </a:t>
            </a:r>
            <a:endParaRPr/>
          </a:p>
          <a:p>
            <a:pPr indent="0" lvl="0" marL="0" rtl="0" algn="l">
              <a:spcBef>
                <a:spcPts val="0"/>
              </a:spcBef>
              <a:spcAft>
                <a:spcPts val="0"/>
              </a:spcAft>
              <a:buClr>
                <a:schemeClr val="dk1"/>
              </a:buClr>
              <a:buSzPts val="1100"/>
              <a:buFont typeface="Arial"/>
              <a:buNone/>
            </a:pPr>
            <a:r>
              <a:rPr lang="en"/>
              <a:t>$ k exec -it -n default checkservices -- ping -c3 author-svc </a:t>
            </a:r>
            <a:endParaRPr/>
          </a:p>
          <a:p>
            <a:pPr indent="0" lvl="0" marL="0" rtl="0" algn="l">
              <a:spcBef>
                <a:spcPts val="0"/>
              </a:spcBef>
              <a:spcAft>
                <a:spcPts val="0"/>
              </a:spcAft>
              <a:buClr>
                <a:schemeClr val="dk1"/>
              </a:buClr>
              <a:buSzPts val="1100"/>
              <a:buFont typeface="Arial"/>
              <a:buNone/>
            </a:pPr>
            <a:r>
              <a:rPr lang="en"/>
              <a:t>ping: bad address 'author-svc'</a:t>
            </a:r>
            <a:endParaRPr/>
          </a:p>
          <a:p>
            <a:pPr indent="0" lvl="0" marL="0" rtl="0" algn="l">
              <a:spcBef>
                <a:spcPts val="0"/>
              </a:spcBef>
              <a:spcAft>
                <a:spcPts val="0"/>
              </a:spcAft>
              <a:buClr>
                <a:schemeClr val="dk1"/>
              </a:buClr>
              <a:buSzPts val="1100"/>
              <a:buFont typeface="Arial"/>
              <a:buNone/>
            </a:pPr>
            <a:r>
              <a:rPr lang="en"/>
              <a:t>command terminated with exit code 1</a:t>
            </a:r>
            <a:endParaRPr/>
          </a:p>
          <a:p>
            <a:pPr indent="0" lvl="0" marL="0" rtl="0" algn="l">
              <a:spcBef>
                <a:spcPts val="0"/>
              </a:spcBef>
              <a:spcAft>
                <a:spcPts val="0"/>
              </a:spcAft>
              <a:buClr>
                <a:schemeClr val="dk1"/>
              </a:buClr>
              <a:buSzPts val="1100"/>
              <a:buFont typeface="Arial"/>
              <a:buNone/>
            </a:pPr>
            <a:r>
              <a:rPr lang="en"/>
              <a:t>CHN0108-2 (☸paastest-eu-central-1:default) ~/Documents/project/lunchNlearn/k8sdemo/lunch_magnolia λ </a:t>
            </a:r>
            <a:endParaRPr/>
          </a:p>
          <a:p>
            <a:pPr indent="0" lvl="0" marL="0" rtl="0" algn="l">
              <a:spcBef>
                <a:spcPts val="0"/>
              </a:spcBef>
              <a:spcAft>
                <a:spcPts val="0"/>
              </a:spcAft>
              <a:buClr>
                <a:schemeClr val="dk1"/>
              </a:buClr>
              <a:buSzPts val="1100"/>
              <a:buFont typeface="Arial"/>
              <a:buNone/>
            </a:pPr>
            <a:r>
              <a:rPr lang="en"/>
              <a:t>$ k exec -it -n default checkservices -- ping -c3 author-svc.lunch </a:t>
            </a:r>
            <a:endParaRPr/>
          </a:p>
          <a:p>
            <a:pPr indent="0" lvl="0" marL="0" rtl="0" algn="l">
              <a:spcBef>
                <a:spcPts val="0"/>
              </a:spcBef>
              <a:spcAft>
                <a:spcPts val="0"/>
              </a:spcAft>
              <a:buClr>
                <a:schemeClr val="dk1"/>
              </a:buClr>
              <a:buSzPts val="1100"/>
              <a:buFont typeface="Arial"/>
              <a:buNone/>
            </a:pPr>
            <a:r>
              <a:rPr lang="en"/>
              <a:t>PING author-svc.lunch (192.168.203.138): 56 data bytes</a:t>
            </a:r>
            <a:endParaRPr/>
          </a:p>
          <a:p>
            <a:pPr indent="0" lvl="0" marL="0" rtl="0" algn="l">
              <a:spcBef>
                <a:spcPts val="0"/>
              </a:spcBef>
              <a:spcAft>
                <a:spcPts val="0"/>
              </a:spcAft>
              <a:buClr>
                <a:schemeClr val="dk1"/>
              </a:buClr>
              <a:buSzPts val="1100"/>
              <a:buFont typeface="Arial"/>
              <a:buNone/>
            </a:pPr>
            <a:r>
              <a:rPr lang="en"/>
              <a:t>64 bytes from 192.168.203.138: seq=0 ttl=254 time=0.060 ms</a:t>
            </a:r>
            <a:endParaRPr/>
          </a:p>
          <a:p>
            <a:pPr indent="0" lvl="0" marL="0" rtl="0" algn="l">
              <a:spcBef>
                <a:spcPts val="0"/>
              </a:spcBef>
              <a:spcAft>
                <a:spcPts val="0"/>
              </a:spcAft>
              <a:buClr>
                <a:schemeClr val="dk1"/>
              </a:buClr>
              <a:buSzPts val="1100"/>
              <a:buFont typeface="Arial"/>
              <a:buNone/>
            </a:pPr>
            <a:r>
              <a:rPr lang="en"/>
              <a:t>64 bytes from 192.168.203.138: seq=1 ttl=254 time=0.093 ms</a:t>
            </a:r>
            <a:endParaRPr/>
          </a:p>
          <a:p>
            <a:pPr indent="0" lvl="0" marL="0" rtl="0" algn="l">
              <a:spcBef>
                <a:spcPts val="0"/>
              </a:spcBef>
              <a:spcAft>
                <a:spcPts val="0"/>
              </a:spcAft>
              <a:buClr>
                <a:schemeClr val="dk1"/>
              </a:buClr>
              <a:buSzPts val="1100"/>
              <a:buFont typeface="Arial"/>
              <a:buNone/>
            </a:pPr>
            <a:r>
              <a:rPr lang="en"/>
              <a:t>64 bytes from 192.168.203.138: seq=2 ttl=254 time=0.098 ms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 author-svc.lunch ping statistics ---</a:t>
            </a:r>
            <a:endParaRPr/>
          </a:p>
          <a:p>
            <a:pPr indent="0" lvl="0" marL="0" rtl="0" algn="l">
              <a:spcBef>
                <a:spcPts val="0"/>
              </a:spcBef>
              <a:spcAft>
                <a:spcPts val="0"/>
              </a:spcAft>
              <a:buClr>
                <a:schemeClr val="dk1"/>
              </a:buClr>
              <a:buSzPts val="1100"/>
              <a:buFont typeface="Arial"/>
              <a:buNone/>
            </a:pPr>
            <a:r>
              <a:rPr lang="en"/>
              <a:t>3 packets transmitted, 3 packets received, 0% packet loss</a:t>
            </a:r>
            <a:endParaRPr/>
          </a:p>
          <a:p>
            <a:pPr indent="0" lvl="0" marL="0" rtl="0" algn="l">
              <a:spcBef>
                <a:spcPts val="0"/>
              </a:spcBef>
              <a:spcAft>
                <a:spcPts val="0"/>
              </a:spcAft>
              <a:buClr>
                <a:schemeClr val="dk1"/>
              </a:buClr>
              <a:buSzPts val="1100"/>
              <a:buFont typeface="Arial"/>
              <a:buNone/>
            </a:pPr>
            <a:r>
              <a:rPr lang="en"/>
              <a:t>round-trip min/avg/max = 0.060/0.083/0.098 ms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20e2e25ac5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20e2e25ac5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g1dd6203c7cf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4" name="Google Shape;384;g1dd6203c7cf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g21dde5b8919_0_2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2" name="Google Shape;392;g21dde5b8919_0_2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g21f328faa8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1" name="Google Shape;401;g21f328faa8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 name="Shape 408"/>
        <p:cNvGrpSpPr/>
        <p:nvPr/>
      </p:nvGrpSpPr>
      <p:grpSpPr>
        <a:xfrm>
          <a:off x="0" y="0"/>
          <a:ext cx="0" cy="0"/>
          <a:chOff x="0" y="0"/>
          <a:chExt cx="0" cy="0"/>
        </a:xfrm>
      </p:grpSpPr>
      <p:sp>
        <p:nvSpPr>
          <p:cNvPr id="409" name="Google Shape;409;g21dde5b8919_0_2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0" name="Google Shape;410;g21dde5b8919_0_2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 Helm Basic Install</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On Paastest</a:t>
            </a:r>
            <a:endParaRPr>
              <a:solidFill>
                <a:schemeClr val="dk1"/>
              </a:solidFill>
            </a:endParaRPr>
          </a:p>
          <a:p>
            <a:pPr indent="0" lvl="0" marL="0" rtl="0" algn="l">
              <a:spcBef>
                <a:spcPts val="0"/>
              </a:spcBef>
              <a:spcAft>
                <a:spcPts val="0"/>
              </a:spcAft>
              <a:buNone/>
            </a:pPr>
            <a:r>
              <a:rPr lang="en">
                <a:solidFill>
                  <a:schemeClr val="dk1"/>
                </a:solidFill>
              </a:rPr>
              <a:t>// KIND</a:t>
            </a:r>
            <a:endParaRPr>
              <a:solidFill>
                <a:schemeClr val="dk1"/>
              </a:solidFill>
            </a:endParaRPr>
          </a:p>
          <a:p>
            <a:pPr indent="0" lvl="0" marL="0" rtl="0" algn="l">
              <a:spcBef>
                <a:spcPts val="0"/>
              </a:spcBef>
              <a:spcAft>
                <a:spcPts val="0"/>
              </a:spcAft>
              <a:buNone/>
            </a:pPr>
            <a:r>
              <a:rPr lang="en">
                <a:solidFill>
                  <a:schemeClr val="dk1"/>
                </a:solidFill>
              </a:rPr>
              <a:t>// $ kind create cluster --name kindv21 --kubeconfig $HOME/.kube/kindv21.yml --config ~/k8s-cheatsheets/kind/kindv21_3n.yaml</a:t>
            </a:r>
            <a:endParaRPr>
              <a:solidFill>
                <a:schemeClr val="dk1"/>
              </a:solidFill>
            </a:endParaRPr>
          </a:p>
          <a:p>
            <a:pPr indent="0" lvl="0" marL="0" rtl="0" algn="l">
              <a:spcBef>
                <a:spcPts val="0"/>
              </a:spcBef>
              <a:spcAft>
                <a:spcPts val="0"/>
              </a:spcAft>
              <a:buNone/>
            </a:pPr>
            <a:r>
              <a:rPr lang="en">
                <a:solidFill>
                  <a:schemeClr val="dk1"/>
                </a:solidFill>
              </a:rPr>
              <a:t>// $ kind delete clusters kindv21</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 helm repo add mironet https://charts.mirohost.ch</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 helm search repo mironet/magnolia-helm --versions |head -n3</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NAME                 	CHART VERSION	APP VERSION	DESCRIPTION</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mironet/magnolia-helm	v1.7.0       	6          	A Helm chart for Magnolia CMS deployments</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mironet/magnolia-helm	v1.6.5       	6          	A Helm chart for Magnolia CMS deployments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 Check Values</a:t>
            </a:r>
            <a:endParaRPr>
              <a:solidFill>
                <a:schemeClr val="dk1"/>
              </a:solidFill>
            </a:endParaRPr>
          </a:p>
          <a:p>
            <a:pPr indent="0" lvl="0" marL="0" rtl="0" algn="l">
              <a:spcBef>
                <a:spcPts val="0"/>
              </a:spcBef>
              <a:spcAft>
                <a:spcPts val="0"/>
              </a:spcAft>
              <a:buNone/>
            </a:pPr>
            <a:r>
              <a:rPr lang="en">
                <a:solidFill>
                  <a:schemeClr val="dk1"/>
                </a:solidFill>
              </a:rPr>
              <a:t>$ helm show values mironet/magnolia-helm --version v1.7.0</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 Install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 helm upgrade --install --create-namespace -n lunch lunch mironet/magnolia-helm --version v1.7.0</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 Create Missing Ingress</a:t>
            </a:r>
            <a:endParaRPr>
              <a:solidFill>
                <a:schemeClr val="dk1"/>
              </a:solidFill>
            </a:endParaRPr>
          </a:p>
          <a:p>
            <a:pPr indent="0" lvl="0" marL="0" rtl="0" algn="l">
              <a:spcBef>
                <a:spcPts val="0"/>
              </a:spcBef>
              <a:spcAft>
                <a:spcPts val="0"/>
              </a:spcAft>
              <a:buNone/>
            </a:pPr>
            <a:r>
              <a:rPr lang="en">
                <a:solidFill>
                  <a:schemeClr val="dk1"/>
                </a:solidFill>
              </a:rPr>
              <a:t>$ k apply -n lunch -f ingress_lunch.yaml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 Cloud Archetype</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~/Documents/git/magnolia-base/mgnltest</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 mvn archetype:generate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        -DarchetypeGroupId=info.magnolia.maven.archetypes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        -DarchetypeArtifactId=magnolia-dx-core-custom-cloud-archetype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        -DarchetypeVersion=1.6</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Define value for property 'magnolia-bundle-version': 6.2.29</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Define value for property 'shortname': lunch</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Define value for property 'region': eu-central-1</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Define value for property 'groupId': info.magnolia.cloud</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Define value for property 'artifactId': lunch</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Define value for property 'version' 1.0-SNAPSHOT: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Define value for property 'package' info.magnolia.cloud: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Define value for property 'project-name' lunch: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Confirm properties configuration:</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magnolia-bundle-version: 6.2.29</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shortname: lunch</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region: eu-central-1</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groupId: info.magnolia.cloud</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artifactId: lunch</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version: 1.0-SNAPSHOT</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package: info.magnolia.cloud</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project-name: lunch</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 name="Shape 413"/>
        <p:cNvGrpSpPr/>
        <p:nvPr/>
      </p:nvGrpSpPr>
      <p:grpSpPr>
        <a:xfrm>
          <a:off x="0" y="0"/>
          <a:ext cx="0" cy="0"/>
          <a:chOff x="0" y="0"/>
          <a:chExt cx="0" cy="0"/>
        </a:xfrm>
      </p:grpSpPr>
      <p:sp>
        <p:nvSpPr>
          <p:cNvPr id="414" name="Google Shape;414;g20e2e25ac56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5" name="Google Shape;415;g20e2e25ac56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g21a854a3915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3" name="Google Shape;423;g21a854a391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Check into Operator CRDs on paas</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g1dd6203c7cf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1" name="Google Shape;431;g1dd6203c7cf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g21a854a3915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9" name="Google Shape;439;g21a854a3915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g21a854a3915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8" name="Google Shape;448;g21a854a3915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Very controversial and it’s true! </a:t>
            </a:r>
            <a:endParaRPr/>
          </a:p>
          <a:p>
            <a:pPr indent="-298450" lvl="0" marL="457200" rtl="0" algn="l">
              <a:spcBef>
                <a:spcPts val="0"/>
              </a:spcBef>
              <a:spcAft>
                <a:spcPts val="0"/>
              </a:spcAft>
              <a:buSzPts val="1100"/>
              <a:buChar char="●"/>
            </a:pPr>
            <a:r>
              <a:rPr lang="en"/>
              <a:t>Operator (Zalando etc.)</a:t>
            </a:r>
            <a:endParaRPr/>
          </a:p>
          <a:p>
            <a:pPr indent="-298450" lvl="0" marL="457200" rtl="0" algn="l">
              <a:spcBef>
                <a:spcPts val="0"/>
              </a:spcBef>
              <a:spcAft>
                <a:spcPts val="0"/>
              </a:spcAft>
              <a:buSzPts val="1100"/>
              <a:buChar char="●"/>
            </a:pPr>
            <a:r>
              <a:rPr lang="en"/>
              <a:t>Pros/Cons Local StatefulSet versus DB Service/Shared:</a:t>
            </a:r>
            <a:endParaRPr/>
          </a:p>
          <a:p>
            <a:pPr indent="-298450" lvl="1" marL="914400" rtl="0" algn="l">
              <a:spcBef>
                <a:spcPts val="0"/>
              </a:spcBef>
              <a:spcAft>
                <a:spcPts val="0"/>
              </a:spcAft>
              <a:buClr>
                <a:schemeClr val="dk1"/>
              </a:buClr>
              <a:buSzPts val="1100"/>
              <a:buChar char="○"/>
            </a:pPr>
            <a:r>
              <a:rPr lang="en">
                <a:solidFill>
                  <a:schemeClr val="dk1"/>
                </a:solidFill>
              </a:rPr>
              <a:t>+ Cloud-agnostic</a:t>
            </a:r>
            <a:endParaRPr/>
          </a:p>
          <a:p>
            <a:pPr indent="-298450" lvl="1" marL="914400" rtl="0" algn="l">
              <a:spcBef>
                <a:spcPts val="0"/>
              </a:spcBef>
              <a:spcAft>
                <a:spcPts val="0"/>
              </a:spcAft>
              <a:buSzPts val="1100"/>
              <a:buChar char="○"/>
            </a:pPr>
            <a:r>
              <a:rPr lang="en"/>
              <a:t>+ Easy to spin up</a:t>
            </a:r>
            <a:endParaRPr/>
          </a:p>
          <a:p>
            <a:pPr indent="-298450" lvl="1" marL="914400" rtl="0" algn="l">
              <a:spcBef>
                <a:spcPts val="0"/>
              </a:spcBef>
              <a:spcAft>
                <a:spcPts val="0"/>
              </a:spcAft>
              <a:buSzPts val="1100"/>
              <a:buChar char="○"/>
            </a:pPr>
            <a:r>
              <a:rPr lang="en"/>
              <a:t>+ K8s-Native</a:t>
            </a:r>
            <a:endParaRPr/>
          </a:p>
          <a:p>
            <a:pPr indent="-298450" lvl="1" marL="914400" rtl="0" algn="l">
              <a:spcBef>
                <a:spcPts val="0"/>
              </a:spcBef>
              <a:spcAft>
                <a:spcPts val="0"/>
              </a:spcAft>
              <a:buClr>
                <a:schemeClr val="dk1"/>
              </a:buClr>
              <a:buSzPts val="1100"/>
              <a:buChar char="○"/>
            </a:pPr>
            <a:r>
              <a:rPr lang="en">
                <a:solidFill>
                  <a:schemeClr val="dk1"/>
                </a:solidFill>
              </a:rPr>
              <a:t>+ Autonomous DB Instance </a:t>
            </a:r>
            <a:endParaRPr/>
          </a:p>
          <a:p>
            <a:pPr indent="-298450" lvl="1" marL="914400" rtl="0" algn="l">
              <a:spcBef>
                <a:spcPts val="0"/>
              </a:spcBef>
              <a:spcAft>
                <a:spcPts val="0"/>
              </a:spcAft>
              <a:buSzPts val="1100"/>
              <a:buChar char="○"/>
            </a:pPr>
            <a:r>
              <a:rPr lang="en"/>
              <a:t>- No HA </a:t>
            </a:r>
            <a:endParaRPr/>
          </a:p>
          <a:p>
            <a:pPr indent="-298450" lvl="1" marL="914400" rtl="0" algn="l">
              <a:spcBef>
                <a:spcPts val="0"/>
              </a:spcBef>
              <a:spcAft>
                <a:spcPts val="0"/>
              </a:spcAft>
              <a:buSzPts val="1100"/>
              <a:buChar char="○"/>
            </a:pPr>
            <a:r>
              <a:rPr lang="en"/>
              <a:t>- Resizing/Migration/Backup and Restore require more care (Single Instance, managed trough ie. Helm)</a:t>
            </a:r>
            <a:endParaRPr/>
          </a:p>
          <a:p>
            <a:pPr indent="-298450" lvl="1" marL="914400" rtl="0" algn="l">
              <a:spcBef>
                <a:spcPts val="0"/>
              </a:spcBef>
              <a:spcAft>
                <a:spcPts val="0"/>
              </a:spcAft>
              <a:buSzPts val="1100"/>
              <a:buChar char="○"/>
            </a:pPr>
            <a:r>
              <a:rPr lang="en"/>
              <a:t>- Good Solutions out there with Operators; still Single Point of Failure (HA does not prevent misconfiguration)</a:t>
            </a:r>
            <a:endParaRPr/>
          </a:p>
          <a:p>
            <a:pPr indent="-298450" lvl="1" marL="914400" rtl="0" algn="l">
              <a:spcBef>
                <a:spcPts val="0"/>
              </a:spcBef>
              <a:spcAft>
                <a:spcPts val="0"/>
              </a:spcAft>
              <a:buSzPts val="1100"/>
              <a:buChar char="○"/>
            </a:pPr>
            <a:r>
              <a:rPr lang="en"/>
              <a:t>+/- Scalability</a:t>
            </a:r>
            <a:endParaRPr/>
          </a:p>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3" name="Shape 453"/>
        <p:cNvGrpSpPr/>
        <p:nvPr/>
      </p:nvGrpSpPr>
      <p:grpSpPr>
        <a:xfrm>
          <a:off x="0" y="0"/>
          <a:ext cx="0" cy="0"/>
          <a:chOff x="0" y="0"/>
          <a:chExt cx="0" cy="0"/>
        </a:xfrm>
      </p:grpSpPr>
      <p:sp>
        <p:nvSpPr>
          <p:cNvPr id="454" name="Google Shape;454;g21a854a3915_0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5" name="Google Shape;455;g21a854a3915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1dd6203c7c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1dd6203c7c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https://jira.magnolia-cms.com/browse/HELPDESK-3754</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21a854a3915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21a854a3915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Cloud-provider specific fun</a:t>
            </a:r>
            <a:endParaRPr/>
          </a:p>
          <a:p>
            <a:pPr indent="0" lvl="0" marL="0" rtl="0" algn="l">
              <a:spcBef>
                <a:spcPts val="0"/>
              </a:spcBef>
              <a:spcAft>
                <a:spcPts val="0"/>
              </a:spcAft>
              <a:buNone/>
            </a:pPr>
            <a:r>
              <a:rPr lang="en"/>
              <a:t>K8s Ressources</a:t>
            </a:r>
            <a:endParaRPr/>
          </a:p>
          <a:p>
            <a:pPr indent="0" lvl="0" marL="0" rtl="0" algn="l">
              <a:spcBef>
                <a:spcPts val="0"/>
              </a:spcBef>
              <a:spcAft>
                <a:spcPts val="0"/>
              </a:spcAft>
              <a:buNone/>
            </a:pPr>
            <a:r>
              <a:rPr lang="en"/>
              <a:t>YAML </a:t>
            </a:r>
            <a:r>
              <a:rPr lang="en"/>
              <a:t>actually</a:t>
            </a:r>
            <a:r>
              <a:rPr lang="en"/>
              <a:t> stored in JSON in ETCD</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1dd6203c7cf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3" name="Google Shape;263;g1dd6203c7cf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30200" lvl="1" marL="914400" rtl="0" algn="just">
              <a:spcBef>
                <a:spcPts val="0"/>
              </a:spcBef>
              <a:spcAft>
                <a:spcPts val="0"/>
              </a:spcAft>
              <a:buClr>
                <a:srgbClr val="1E1F1C"/>
              </a:buClr>
              <a:buSzPts val="1600"/>
              <a:buFont typeface="Roboto Light"/>
              <a:buChar char="○"/>
            </a:pPr>
            <a:r>
              <a:rPr i="1" lang="en" sz="1600">
                <a:solidFill>
                  <a:srgbClr val="1E1F1C"/>
                </a:solidFill>
                <a:latin typeface="Roboto Light"/>
                <a:ea typeface="Roboto Light"/>
                <a:cs typeface="Roboto Light"/>
                <a:sym typeface="Roboto Light"/>
              </a:rPr>
              <a:t>How2Access API? accessed via Kubectl (Cert/Token) → Rancher</a:t>
            </a:r>
            <a:endParaRPr i="1" sz="1600">
              <a:solidFill>
                <a:srgbClr val="1E1F1C"/>
              </a:solidFill>
              <a:latin typeface="Roboto Light"/>
              <a:ea typeface="Roboto Light"/>
              <a:cs typeface="Roboto Light"/>
              <a:sym typeface="Roboto Light"/>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g21cca166f8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9" name="Google Shape;269;g21cca166f8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21a854a3915_0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21a854a3915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1800"/>
              </a:spcBef>
              <a:spcAft>
                <a:spcPts val="0"/>
              </a:spcAft>
              <a:buClr>
                <a:schemeClr val="dk1"/>
              </a:buClr>
              <a:buSzPts val="1100"/>
              <a:buFont typeface="Arial"/>
              <a:buNone/>
            </a:pPr>
            <a:r>
              <a:rPr lang="en" sz="1700">
                <a:solidFill>
                  <a:srgbClr val="222222"/>
                </a:solidFill>
                <a:highlight>
                  <a:srgbClr val="FFFFFF"/>
                </a:highlight>
                <a:latin typeface="Roboto"/>
                <a:ea typeface="Roboto"/>
                <a:cs typeface="Roboto"/>
                <a:sym typeface="Roboto"/>
              </a:rPr>
              <a:t>Control Plane Components</a:t>
            </a:r>
            <a:endParaRPr sz="1700">
              <a:solidFill>
                <a:srgbClr val="222222"/>
              </a:solidFill>
              <a:highlight>
                <a:srgbClr val="FFFFFF"/>
              </a:highlight>
              <a:latin typeface="Roboto"/>
              <a:ea typeface="Roboto"/>
              <a:cs typeface="Roboto"/>
              <a:sym typeface="Roboto"/>
            </a:endParaRPr>
          </a:p>
          <a:p>
            <a:pPr indent="0" lvl="0" marL="0" rtl="0" algn="l">
              <a:lnSpc>
                <a:spcPct val="115000"/>
              </a:lnSpc>
              <a:spcBef>
                <a:spcPts val="4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The control plane's components make global decisions about the cluster (for example, scheduling), as well as detecting and responding to cluster events (for example, starting up a new </a:t>
            </a:r>
            <a:r>
              <a:rPr lang="en" sz="1200">
                <a:solidFill>
                  <a:schemeClr val="dk1"/>
                </a:solidFill>
                <a:highlight>
                  <a:srgbClr val="FFFFFF"/>
                </a:highlight>
                <a:uFill>
                  <a:noFill/>
                </a:uFill>
                <a:latin typeface="Roboto"/>
                <a:ea typeface="Roboto"/>
                <a:cs typeface="Roboto"/>
                <a:sym typeface="Roboto"/>
                <a:hlinkClick r:id="rId2">
                  <a:extLst>
                    <a:ext uri="{A12FA001-AC4F-418D-AE19-62706E023703}">
                      <ahyp:hlinkClr val="tx"/>
                    </a:ext>
                  </a:extLst>
                </a:hlinkClick>
              </a:rPr>
              <a:t>pod</a:t>
            </a:r>
            <a:r>
              <a:rPr lang="en" sz="1200">
                <a:solidFill>
                  <a:srgbClr val="222222"/>
                </a:solidFill>
                <a:highlight>
                  <a:srgbClr val="FFFFFF"/>
                </a:highlight>
                <a:latin typeface="Roboto"/>
                <a:ea typeface="Roboto"/>
                <a:cs typeface="Roboto"/>
                <a:sym typeface="Roboto"/>
              </a:rPr>
              <a:t> when a deployment's </a:t>
            </a:r>
            <a:r>
              <a:rPr lang="en" sz="1000">
                <a:solidFill>
                  <a:srgbClr val="188038"/>
                </a:solidFill>
                <a:highlight>
                  <a:srgbClr val="FFFFFF"/>
                </a:highlight>
                <a:latin typeface="Courier New"/>
                <a:ea typeface="Courier New"/>
                <a:cs typeface="Courier New"/>
                <a:sym typeface="Courier New"/>
              </a:rPr>
              <a:t>replicas</a:t>
            </a:r>
            <a:r>
              <a:rPr lang="en" sz="1200">
                <a:solidFill>
                  <a:srgbClr val="222222"/>
                </a:solidFill>
                <a:highlight>
                  <a:srgbClr val="FFFFFF"/>
                </a:highlight>
                <a:latin typeface="Roboto"/>
                <a:ea typeface="Roboto"/>
                <a:cs typeface="Roboto"/>
                <a:sym typeface="Roboto"/>
              </a:rPr>
              <a:t> field is unsatisfied).</a:t>
            </a:r>
            <a:endParaRPr sz="1200">
              <a:solidFill>
                <a:srgbClr val="222222"/>
              </a:solidFill>
              <a:highlight>
                <a:srgbClr val="FFFFFF"/>
              </a:highlight>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Control plane components can be run on any machine in the cluster. However, for simplicity, set up scripts typically start all control plane components on the same machine, and do not run user containers on this machine. See </a:t>
            </a:r>
            <a:r>
              <a:rPr lang="en" sz="1200">
                <a:solidFill>
                  <a:srgbClr val="3371E3"/>
                </a:solidFill>
                <a:highlight>
                  <a:srgbClr val="FFFFFF"/>
                </a:highlight>
                <a:uFill>
                  <a:noFill/>
                </a:uFill>
                <a:latin typeface="Roboto"/>
                <a:ea typeface="Roboto"/>
                <a:cs typeface="Roboto"/>
                <a:sym typeface="Roboto"/>
                <a:hlinkClick r:id="rId3">
                  <a:extLst>
                    <a:ext uri="{A12FA001-AC4F-418D-AE19-62706E023703}">
                      <ahyp:hlinkClr val="tx"/>
                    </a:ext>
                  </a:extLst>
                </a:hlinkClick>
              </a:rPr>
              <a:t>Creating Highly Available clusters with kubeadm</a:t>
            </a:r>
            <a:r>
              <a:rPr lang="en" sz="1200">
                <a:solidFill>
                  <a:srgbClr val="222222"/>
                </a:solidFill>
                <a:highlight>
                  <a:srgbClr val="FFFFFF"/>
                </a:highlight>
                <a:latin typeface="Roboto"/>
                <a:ea typeface="Roboto"/>
                <a:cs typeface="Roboto"/>
                <a:sym typeface="Roboto"/>
              </a:rPr>
              <a:t> for an example control plane setup that runs across multiple machines.</a:t>
            </a:r>
            <a:endParaRPr sz="1200">
              <a:solidFill>
                <a:srgbClr val="222222"/>
              </a:solidFill>
              <a:highlight>
                <a:srgbClr val="FFFFFF"/>
              </a:highlight>
              <a:latin typeface="Roboto"/>
              <a:ea typeface="Roboto"/>
              <a:cs typeface="Roboto"/>
              <a:sym typeface="Roboto"/>
            </a:endParaRPr>
          </a:p>
          <a:p>
            <a:pPr indent="0" lvl="0" marL="0" rtl="0" algn="l">
              <a:lnSpc>
                <a:spcPct val="120000"/>
              </a:lnSpc>
              <a:spcBef>
                <a:spcPts val="1400"/>
              </a:spcBef>
              <a:spcAft>
                <a:spcPts val="0"/>
              </a:spcAft>
              <a:buClr>
                <a:schemeClr val="dk1"/>
              </a:buClr>
              <a:buSzPts val="1100"/>
              <a:buFont typeface="Arial"/>
              <a:buNone/>
            </a:pPr>
            <a:r>
              <a:rPr lang="en" sz="1300">
                <a:solidFill>
                  <a:srgbClr val="222222"/>
                </a:solidFill>
                <a:highlight>
                  <a:srgbClr val="FFFFFF"/>
                </a:highlight>
                <a:latin typeface="Roboto"/>
                <a:ea typeface="Roboto"/>
                <a:cs typeface="Roboto"/>
                <a:sym typeface="Roboto"/>
              </a:rPr>
              <a:t>kube-apiserver</a:t>
            </a:r>
            <a:endParaRPr sz="1300">
              <a:solidFill>
                <a:srgbClr val="222222"/>
              </a:solidFill>
              <a:highlight>
                <a:srgbClr val="FFFFFF"/>
              </a:highlight>
              <a:latin typeface="Roboto"/>
              <a:ea typeface="Roboto"/>
              <a:cs typeface="Roboto"/>
              <a:sym typeface="Roboto"/>
            </a:endParaRPr>
          </a:p>
          <a:p>
            <a:pPr indent="0" lvl="0" marL="0" rtl="0" algn="l">
              <a:lnSpc>
                <a:spcPct val="115000"/>
              </a:lnSpc>
              <a:spcBef>
                <a:spcPts val="4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The API server is a component of the Kubernetes </a:t>
            </a:r>
            <a:r>
              <a:rPr lang="en" sz="1200">
                <a:solidFill>
                  <a:schemeClr val="dk1"/>
                </a:solidFill>
                <a:highlight>
                  <a:srgbClr val="FFFFFF"/>
                </a:highlight>
                <a:uFill>
                  <a:noFill/>
                </a:uFill>
                <a:latin typeface="Roboto"/>
                <a:ea typeface="Roboto"/>
                <a:cs typeface="Roboto"/>
                <a:sym typeface="Roboto"/>
                <a:hlinkClick r:id="rId4">
                  <a:extLst>
                    <a:ext uri="{A12FA001-AC4F-418D-AE19-62706E023703}">
                      <ahyp:hlinkClr val="tx"/>
                    </a:ext>
                  </a:extLst>
                </a:hlinkClick>
              </a:rPr>
              <a:t>control plane</a:t>
            </a:r>
            <a:r>
              <a:rPr lang="en" sz="1200">
                <a:solidFill>
                  <a:srgbClr val="222222"/>
                </a:solidFill>
                <a:highlight>
                  <a:srgbClr val="FFFFFF"/>
                </a:highlight>
                <a:latin typeface="Roboto"/>
                <a:ea typeface="Roboto"/>
                <a:cs typeface="Roboto"/>
                <a:sym typeface="Roboto"/>
              </a:rPr>
              <a:t> that exposes the Kubernetes API. The API server is the front end for the Kubernetes control plane.</a:t>
            </a:r>
            <a:endParaRPr sz="1200">
              <a:solidFill>
                <a:srgbClr val="222222"/>
              </a:solidFill>
              <a:highlight>
                <a:srgbClr val="FFFFFF"/>
              </a:highlight>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The main implementation of a Kubernetes API server is </a:t>
            </a:r>
            <a:r>
              <a:rPr lang="en" sz="1200">
                <a:solidFill>
                  <a:srgbClr val="3371E3"/>
                </a:solidFill>
                <a:highlight>
                  <a:srgbClr val="FFFFFF"/>
                </a:highlight>
                <a:uFill>
                  <a:noFill/>
                </a:uFill>
                <a:latin typeface="Roboto"/>
                <a:ea typeface="Roboto"/>
                <a:cs typeface="Roboto"/>
                <a:sym typeface="Roboto"/>
                <a:hlinkClick r:id="rId5">
                  <a:extLst>
                    <a:ext uri="{A12FA001-AC4F-418D-AE19-62706E023703}">
                      <ahyp:hlinkClr val="tx"/>
                    </a:ext>
                  </a:extLst>
                </a:hlinkClick>
              </a:rPr>
              <a:t>kube-apiserver</a:t>
            </a:r>
            <a:r>
              <a:rPr lang="en" sz="1200">
                <a:solidFill>
                  <a:srgbClr val="222222"/>
                </a:solidFill>
                <a:highlight>
                  <a:srgbClr val="FFFFFF"/>
                </a:highlight>
                <a:latin typeface="Roboto"/>
                <a:ea typeface="Roboto"/>
                <a:cs typeface="Roboto"/>
                <a:sym typeface="Roboto"/>
              </a:rPr>
              <a:t>. kube-apiserver is designed to scale horizontally—that is, it scales by deploying more instances. You can run several instances of kube-apiserver and balance traffic between those instances.</a:t>
            </a:r>
            <a:endParaRPr sz="1200">
              <a:solidFill>
                <a:srgbClr val="222222"/>
              </a:solidFill>
              <a:highlight>
                <a:srgbClr val="FFFFFF"/>
              </a:highlight>
              <a:latin typeface="Roboto"/>
              <a:ea typeface="Roboto"/>
              <a:cs typeface="Roboto"/>
              <a:sym typeface="Roboto"/>
            </a:endParaRPr>
          </a:p>
          <a:p>
            <a:pPr indent="0" lvl="0" marL="0" rtl="0" algn="l">
              <a:lnSpc>
                <a:spcPct val="120000"/>
              </a:lnSpc>
              <a:spcBef>
                <a:spcPts val="1400"/>
              </a:spcBef>
              <a:spcAft>
                <a:spcPts val="0"/>
              </a:spcAft>
              <a:buClr>
                <a:schemeClr val="dk1"/>
              </a:buClr>
              <a:buSzPts val="1100"/>
              <a:buFont typeface="Arial"/>
              <a:buNone/>
            </a:pPr>
            <a:r>
              <a:rPr lang="en" sz="1300">
                <a:solidFill>
                  <a:srgbClr val="222222"/>
                </a:solidFill>
                <a:highlight>
                  <a:srgbClr val="FFFFFF"/>
                </a:highlight>
                <a:latin typeface="Roboto"/>
                <a:ea typeface="Roboto"/>
                <a:cs typeface="Roboto"/>
                <a:sym typeface="Roboto"/>
              </a:rPr>
              <a:t>etcd</a:t>
            </a:r>
            <a:endParaRPr sz="1300">
              <a:solidFill>
                <a:srgbClr val="222222"/>
              </a:solidFill>
              <a:highlight>
                <a:srgbClr val="FFFFFF"/>
              </a:highlight>
              <a:latin typeface="Roboto"/>
              <a:ea typeface="Roboto"/>
              <a:cs typeface="Roboto"/>
              <a:sym typeface="Roboto"/>
            </a:endParaRPr>
          </a:p>
          <a:p>
            <a:pPr indent="0" lvl="0" marL="0" rtl="0" algn="l">
              <a:lnSpc>
                <a:spcPct val="115000"/>
              </a:lnSpc>
              <a:spcBef>
                <a:spcPts val="4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Consistent and highly-available key value store used as Kubernetes' backing store for all cluster data.</a:t>
            </a:r>
            <a:endParaRPr sz="1200">
              <a:solidFill>
                <a:srgbClr val="222222"/>
              </a:solidFill>
              <a:highlight>
                <a:srgbClr val="FFFFFF"/>
              </a:highlight>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If your Kubernetes cluster uses etcd as its backing store, make sure you have a </a:t>
            </a:r>
            <a:r>
              <a:rPr lang="en" sz="1200">
                <a:solidFill>
                  <a:srgbClr val="3371E3"/>
                </a:solidFill>
                <a:highlight>
                  <a:srgbClr val="FFFFFF"/>
                </a:highlight>
                <a:uFill>
                  <a:noFill/>
                </a:uFill>
                <a:latin typeface="Roboto"/>
                <a:ea typeface="Roboto"/>
                <a:cs typeface="Roboto"/>
                <a:sym typeface="Roboto"/>
                <a:hlinkClick r:id="rId6">
                  <a:extLst>
                    <a:ext uri="{A12FA001-AC4F-418D-AE19-62706E023703}">
                      <ahyp:hlinkClr val="tx"/>
                    </a:ext>
                  </a:extLst>
                </a:hlinkClick>
              </a:rPr>
              <a:t>back up</a:t>
            </a:r>
            <a:r>
              <a:rPr lang="en" sz="1200">
                <a:solidFill>
                  <a:srgbClr val="222222"/>
                </a:solidFill>
                <a:highlight>
                  <a:srgbClr val="FFFFFF"/>
                </a:highlight>
                <a:latin typeface="Roboto"/>
                <a:ea typeface="Roboto"/>
                <a:cs typeface="Roboto"/>
                <a:sym typeface="Roboto"/>
              </a:rPr>
              <a:t> plan for those data.</a:t>
            </a:r>
            <a:endParaRPr sz="1200">
              <a:solidFill>
                <a:srgbClr val="222222"/>
              </a:solidFill>
              <a:highlight>
                <a:srgbClr val="FFFFFF"/>
              </a:highlight>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You can find in-depth information about etcd in the official </a:t>
            </a:r>
            <a:r>
              <a:rPr lang="en" sz="1200">
                <a:solidFill>
                  <a:srgbClr val="3371E3"/>
                </a:solidFill>
                <a:highlight>
                  <a:srgbClr val="FFFFFF"/>
                </a:highlight>
                <a:uFill>
                  <a:noFill/>
                </a:uFill>
                <a:latin typeface="Roboto"/>
                <a:ea typeface="Roboto"/>
                <a:cs typeface="Roboto"/>
                <a:sym typeface="Roboto"/>
                <a:hlinkClick r:id="rId7">
                  <a:extLst>
                    <a:ext uri="{A12FA001-AC4F-418D-AE19-62706E023703}">
                      <ahyp:hlinkClr val="tx"/>
                    </a:ext>
                  </a:extLst>
                </a:hlinkClick>
              </a:rPr>
              <a:t>documentation</a:t>
            </a:r>
            <a:r>
              <a:rPr lang="en" sz="1200">
                <a:solidFill>
                  <a:srgbClr val="222222"/>
                </a:solidFill>
                <a:highlight>
                  <a:srgbClr val="FFFFFF"/>
                </a:highlight>
                <a:latin typeface="Roboto"/>
                <a:ea typeface="Roboto"/>
                <a:cs typeface="Roboto"/>
                <a:sym typeface="Roboto"/>
              </a:rPr>
              <a:t>.</a:t>
            </a:r>
            <a:endParaRPr sz="1200">
              <a:solidFill>
                <a:srgbClr val="222222"/>
              </a:solidFill>
              <a:highlight>
                <a:srgbClr val="FFFFFF"/>
              </a:highlight>
              <a:latin typeface="Roboto"/>
              <a:ea typeface="Roboto"/>
              <a:cs typeface="Roboto"/>
              <a:sym typeface="Roboto"/>
            </a:endParaRPr>
          </a:p>
          <a:p>
            <a:pPr indent="0" lvl="0" marL="0" rtl="0" algn="l">
              <a:lnSpc>
                <a:spcPct val="120000"/>
              </a:lnSpc>
              <a:spcBef>
                <a:spcPts val="1400"/>
              </a:spcBef>
              <a:spcAft>
                <a:spcPts val="0"/>
              </a:spcAft>
              <a:buClr>
                <a:schemeClr val="dk1"/>
              </a:buClr>
              <a:buSzPts val="1100"/>
              <a:buFont typeface="Arial"/>
              <a:buNone/>
            </a:pPr>
            <a:r>
              <a:rPr lang="en" sz="1300">
                <a:solidFill>
                  <a:srgbClr val="222222"/>
                </a:solidFill>
                <a:highlight>
                  <a:srgbClr val="FFFFFF"/>
                </a:highlight>
                <a:latin typeface="Roboto"/>
                <a:ea typeface="Roboto"/>
                <a:cs typeface="Roboto"/>
                <a:sym typeface="Roboto"/>
              </a:rPr>
              <a:t>kube-scheduler</a:t>
            </a:r>
            <a:endParaRPr sz="1300">
              <a:solidFill>
                <a:srgbClr val="222222"/>
              </a:solidFill>
              <a:highlight>
                <a:srgbClr val="FFFFFF"/>
              </a:highlight>
              <a:latin typeface="Roboto"/>
              <a:ea typeface="Roboto"/>
              <a:cs typeface="Roboto"/>
              <a:sym typeface="Roboto"/>
            </a:endParaRPr>
          </a:p>
          <a:p>
            <a:pPr indent="0" lvl="0" marL="0" rtl="0" algn="l">
              <a:lnSpc>
                <a:spcPct val="115000"/>
              </a:lnSpc>
              <a:spcBef>
                <a:spcPts val="4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Control plane component that watches for newly created </a:t>
            </a:r>
            <a:r>
              <a:rPr lang="en" sz="1200">
                <a:solidFill>
                  <a:schemeClr val="dk1"/>
                </a:solidFill>
                <a:highlight>
                  <a:srgbClr val="FFFFFF"/>
                </a:highlight>
                <a:uFill>
                  <a:noFill/>
                </a:uFill>
                <a:latin typeface="Roboto"/>
                <a:ea typeface="Roboto"/>
                <a:cs typeface="Roboto"/>
                <a:sym typeface="Roboto"/>
                <a:hlinkClick r:id="rId8">
                  <a:extLst>
                    <a:ext uri="{A12FA001-AC4F-418D-AE19-62706E023703}">
                      <ahyp:hlinkClr val="tx"/>
                    </a:ext>
                  </a:extLst>
                </a:hlinkClick>
              </a:rPr>
              <a:t>Pods</a:t>
            </a:r>
            <a:r>
              <a:rPr lang="en" sz="1200">
                <a:solidFill>
                  <a:srgbClr val="222222"/>
                </a:solidFill>
                <a:highlight>
                  <a:srgbClr val="FFFFFF"/>
                </a:highlight>
                <a:latin typeface="Roboto"/>
                <a:ea typeface="Roboto"/>
                <a:cs typeface="Roboto"/>
                <a:sym typeface="Roboto"/>
              </a:rPr>
              <a:t> with no assigned </a:t>
            </a:r>
            <a:r>
              <a:rPr lang="en" sz="1200">
                <a:solidFill>
                  <a:schemeClr val="dk1"/>
                </a:solidFill>
                <a:highlight>
                  <a:srgbClr val="FFFFFF"/>
                </a:highlight>
                <a:uFill>
                  <a:noFill/>
                </a:uFill>
                <a:latin typeface="Roboto"/>
                <a:ea typeface="Roboto"/>
                <a:cs typeface="Roboto"/>
                <a:sym typeface="Roboto"/>
                <a:hlinkClick r:id="rId9">
                  <a:extLst>
                    <a:ext uri="{A12FA001-AC4F-418D-AE19-62706E023703}">
                      <ahyp:hlinkClr val="tx"/>
                    </a:ext>
                  </a:extLst>
                </a:hlinkClick>
              </a:rPr>
              <a:t>node</a:t>
            </a:r>
            <a:r>
              <a:rPr lang="en" sz="1200">
                <a:solidFill>
                  <a:srgbClr val="222222"/>
                </a:solidFill>
                <a:highlight>
                  <a:srgbClr val="FFFFFF"/>
                </a:highlight>
                <a:latin typeface="Roboto"/>
                <a:ea typeface="Roboto"/>
                <a:cs typeface="Roboto"/>
                <a:sym typeface="Roboto"/>
              </a:rPr>
              <a:t>, and selects a node for them to run on.</a:t>
            </a:r>
            <a:endParaRPr sz="1200">
              <a:solidFill>
                <a:srgbClr val="222222"/>
              </a:solidFill>
              <a:highlight>
                <a:srgbClr val="FFFFFF"/>
              </a:highlight>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Factors taken into account for scheduling decisions include: individual and collective resource requirements, hardware/software/policy constraints, affinity and anti-affinity specifications, data locality, inter-workload interference, and deadlines.</a:t>
            </a:r>
            <a:endParaRPr sz="1200">
              <a:solidFill>
                <a:srgbClr val="222222"/>
              </a:solidFill>
              <a:highlight>
                <a:srgbClr val="FFFFFF"/>
              </a:highlight>
              <a:latin typeface="Roboto"/>
              <a:ea typeface="Roboto"/>
              <a:cs typeface="Roboto"/>
              <a:sym typeface="Roboto"/>
            </a:endParaRPr>
          </a:p>
          <a:p>
            <a:pPr indent="0" lvl="0" marL="0" rtl="0" algn="l">
              <a:lnSpc>
                <a:spcPct val="120000"/>
              </a:lnSpc>
              <a:spcBef>
                <a:spcPts val="1400"/>
              </a:spcBef>
              <a:spcAft>
                <a:spcPts val="0"/>
              </a:spcAft>
              <a:buClr>
                <a:schemeClr val="dk1"/>
              </a:buClr>
              <a:buSzPts val="1100"/>
              <a:buFont typeface="Arial"/>
              <a:buNone/>
            </a:pPr>
            <a:r>
              <a:rPr lang="en" sz="1300">
                <a:solidFill>
                  <a:srgbClr val="222222"/>
                </a:solidFill>
                <a:highlight>
                  <a:srgbClr val="FFFFFF"/>
                </a:highlight>
                <a:latin typeface="Roboto"/>
                <a:ea typeface="Roboto"/>
                <a:cs typeface="Roboto"/>
                <a:sym typeface="Roboto"/>
              </a:rPr>
              <a:t>kube-controller-manager</a:t>
            </a:r>
            <a:endParaRPr sz="1300">
              <a:solidFill>
                <a:srgbClr val="222222"/>
              </a:solidFill>
              <a:highlight>
                <a:srgbClr val="FFFFFF"/>
              </a:highlight>
              <a:latin typeface="Roboto"/>
              <a:ea typeface="Roboto"/>
              <a:cs typeface="Roboto"/>
              <a:sym typeface="Roboto"/>
            </a:endParaRPr>
          </a:p>
          <a:p>
            <a:pPr indent="0" lvl="0" marL="0" rtl="0" algn="l">
              <a:lnSpc>
                <a:spcPct val="115000"/>
              </a:lnSpc>
              <a:spcBef>
                <a:spcPts val="4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Control plane component that runs </a:t>
            </a:r>
            <a:r>
              <a:rPr lang="en" sz="1200">
                <a:solidFill>
                  <a:schemeClr val="dk1"/>
                </a:solidFill>
                <a:highlight>
                  <a:srgbClr val="FFFFFF"/>
                </a:highlight>
                <a:uFill>
                  <a:noFill/>
                </a:uFill>
                <a:latin typeface="Roboto"/>
                <a:ea typeface="Roboto"/>
                <a:cs typeface="Roboto"/>
                <a:sym typeface="Roboto"/>
                <a:hlinkClick r:id="rId10">
                  <a:extLst>
                    <a:ext uri="{A12FA001-AC4F-418D-AE19-62706E023703}">
                      <ahyp:hlinkClr val="tx"/>
                    </a:ext>
                  </a:extLst>
                </a:hlinkClick>
              </a:rPr>
              <a:t>controller</a:t>
            </a:r>
            <a:r>
              <a:rPr lang="en" sz="1200">
                <a:solidFill>
                  <a:srgbClr val="222222"/>
                </a:solidFill>
                <a:highlight>
                  <a:srgbClr val="FFFFFF"/>
                </a:highlight>
                <a:latin typeface="Roboto"/>
                <a:ea typeface="Roboto"/>
                <a:cs typeface="Roboto"/>
                <a:sym typeface="Roboto"/>
              </a:rPr>
              <a:t> processes.</a:t>
            </a:r>
            <a:endParaRPr sz="1200">
              <a:solidFill>
                <a:srgbClr val="222222"/>
              </a:solidFill>
              <a:highlight>
                <a:srgbClr val="FFFFFF"/>
              </a:highlight>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Logically, each </a:t>
            </a:r>
            <a:r>
              <a:rPr lang="en" sz="1200">
                <a:solidFill>
                  <a:schemeClr val="dk1"/>
                </a:solidFill>
                <a:highlight>
                  <a:srgbClr val="FFFFFF"/>
                </a:highlight>
                <a:uFill>
                  <a:noFill/>
                </a:uFill>
                <a:latin typeface="Roboto"/>
                <a:ea typeface="Roboto"/>
                <a:cs typeface="Roboto"/>
                <a:sym typeface="Roboto"/>
                <a:hlinkClick r:id="rId11">
                  <a:extLst>
                    <a:ext uri="{A12FA001-AC4F-418D-AE19-62706E023703}">
                      <ahyp:hlinkClr val="tx"/>
                    </a:ext>
                  </a:extLst>
                </a:hlinkClick>
              </a:rPr>
              <a:t>controller</a:t>
            </a:r>
            <a:r>
              <a:rPr lang="en" sz="1200">
                <a:solidFill>
                  <a:srgbClr val="222222"/>
                </a:solidFill>
                <a:highlight>
                  <a:srgbClr val="FFFFFF"/>
                </a:highlight>
                <a:latin typeface="Roboto"/>
                <a:ea typeface="Roboto"/>
                <a:cs typeface="Roboto"/>
                <a:sym typeface="Roboto"/>
              </a:rPr>
              <a:t> is a separate process, but to reduce complexity, they are all compiled into a single binary and run in a single process.</a:t>
            </a:r>
            <a:endParaRPr sz="1200">
              <a:solidFill>
                <a:srgbClr val="222222"/>
              </a:solidFill>
              <a:highlight>
                <a:srgbClr val="FFFFFF"/>
              </a:highlight>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Some types of these controllers are:</a:t>
            </a:r>
            <a:endParaRPr sz="1200">
              <a:solidFill>
                <a:srgbClr val="222222"/>
              </a:solidFill>
              <a:highlight>
                <a:srgbClr val="FFFFFF"/>
              </a:highlight>
              <a:latin typeface="Roboto"/>
              <a:ea typeface="Roboto"/>
              <a:cs typeface="Roboto"/>
              <a:sym typeface="Roboto"/>
            </a:endParaRPr>
          </a:p>
          <a:p>
            <a:pPr indent="-304800" lvl="0" marL="457200" rtl="0" algn="l">
              <a:lnSpc>
                <a:spcPct val="115000"/>
              </a:lnSpc>
              <a:spcBef>
                <a:spcPts val="1200"/>
              </a:spcBef>
              <a:spcAft>
                <a:spcPts val="0"/>
              </a:spcAft>
              <a:buClr>
                <a:srgbClr val="222222"/>
              </a:buClr>
              <a:buSzPts val="1200"/>
              <a:buFont typeface="Roboto"/>
              <a:buChar char="●"/>
            </a:pPr>
            <a:r>
              <a:rPr lang="en" sz="1200">
                <a:solidFill>
                  <a:srgbClr val="222222"/>
                </a:solidFill>
                <a:highlight>
                  <a:srgbClr val="FFFFFF"/>
                </a:highlight>
                <a:latin typeface="Roboto"/>
                <a:ea typeface="Roboto"/>
                <a:cs typeface="Roboto"/>
                <a:sym typeface="Roboto"/>
              </a:rPr>
              <a:t>Node controller: Responsible for noticing and responding when nodes go down.</a:t>
            </a:r>
            <a:endParaRPr sz="1200">
              <a:solidFill>
                <a:srgbClr val="222222"/>
              </a:solidFill>
              <a:highlight>
                <a:srgbClr val="FFFFFF"/>
              </a:highlight>
              <a:latin typeface="Roboto"/>
              <a:ea typeface="Roboto"/>
              <a:cs typeface="Roboto"/>
              <a:sym typeface="Roboto"/>
            </a:endParaRPr>
          </a:p>
          <a:p>
            <a:pPr indent="-304800" lvl="0" marL="457200" rtl="0" algn="l">
              <a:lnSpc>
                <a:spcPct val="115000"/>
              </a:lnSpc>
              <a:spcBef>
                <a:spcPts val="0"/>
              </a:spcBef>
              <a:spcAft>
                <a:spcPts val="0"/>
              </a:spcAft>
              <a:buClr>
                <a:srgbClr val="222222"/>
              </a:buClr>
              <a:buSzPts val="1200"/>
              <a:buFont typeface="Roboto"/>
              <a:buChar char="●"/>
            </a:pPr>
            <a:r>
              <a:rPr lang="en" sz="1200">
                <a:solidFill>
                  <a:srgbClr val="222222"/>
                </a:solidFill>
                <a:highlight>
                  <a:srgbClr val="FFFFFF"/>
                </a:highlight>
                <a:latin typeface="Roboto"/>
                <a:ea typeface="Roboto"/>
                <a:cs typeface="Roboto"/>
                <a:sym typeface="Roboto"/>
              </a:rPr>
              <a:t>Job controller: Watches for Job objects that represent one-off tasks, then creates Pods to run those tasks to completion.</a:t>
            </a:r>
            <a:endParaRPr sz="1200">
              <a:solidFill>
                <a:srgbClr val="222222"/>
              </a:solidFill>
              <a:highlight>
                <a:srgbClr val="FFFFFF"/>
              </a:highlight>
              <a:latin typeface="Roboto"/>
              <a:ea typeface="Roboto"/>
              <a:cs typeface="Roboto"/>
              <a:sym typeface="Roboto"/>
            </a:endParaRPr>
          </a:p>
          <a:p>
            <a:pPr indent="-304800" lvl="0" marL="457200" rtl="0" algn="l">
              <a:lnSpc>
                <a:spcPct val="115000"/>
              </a:lnSpc>
              <a:spcBef>
                <a:spcPts val="0"/>
              </a:spcBef>
              <a:spcAft>
                <a:spcPts val="0"/>
              </a:spcAft>
              <a:buClr>
                <a:srgbClr val="222222"/>
              </a:buClr>
              <a:buSzPts val="1200"/>
              <a:buFont typeface="Roboto"/>
              <a:buChar char="●"/>
            </a:pPr>
            <a:r>
              <a:rPr lang="en" sz="1200">
                <a:solidFill>
                  <a:srgbClr val="222222"/>
                </a:solidFill>
                <a:highlight>
                  <a:srgbClr val="FFFFFF"/>
                </a:highlight>
                <a:latin typeface="Roboto"/>
                <a:ea typeface="Roboto"/>
                <a:cs typeface="Roboto"/>
                <a:sym typeface="Roboto"/>
              </a:rPr>
              <a:t>EndpointSlice controller: Populates EndpointSlice objects (to provide a link between Services and Pods).</a:t>
            </a:r>
            <a:endParaRPr sz="1200">
              <a:solidFill>
                <a:srgbClr val="222222"/>
              </a:solidFill>
              <a:highlight>
                <a:srgbClr val="FFFFFF"/>
              </a:highlight>
              <a:latin typeface="Roboto"/>
              <a:ea typeface="Roboto"/>
              <a:cs typeface="Roboto"/>
              <a:sym typeface="Roboto"/>
            </a:endParaRPr>
          </a:p>
          <a:p>
            <a:pPr indent="-304800" lvl="0" marL="457200" rtl="0" algn="l">
              <a:lnSpc>
                <a:spcPct val="115000"/>
              </a:lnSpc>
              <a:spcBef>
                <a:spcPts val="0"/>
              </a:spcBef>
              <a:spcAft>
                <a:spcPts val="0"/>
              </a:spcAft>
              <a:buClr>
                <a:srgbClr val="222222"/>
              </a:buClr>
              <a:buSzPts val="1200"/>
              <a:buFont typeface="Roboto"/>
              <a:buChar char="●"/>
            </a:pPr>
            <a:r>
              <a:rPr lang="en" sz="1200">
                <a:solidFill>
                  <a:srgbClr val="222222"/>
                </a:solidFill>
                <a:highlight>
                  <a:srgbClr val="FFFFFF"/>
                </a:highlight>
                <a:latin typeface="Roboto"/>
                <a:ea typeface="Roboto"/>
                <a:cs typeface="Roboto"/>
                <a:sym typeface="Roboto"/>
              </a:rPr>
              <a:t>ServiceAccount controller: Create default ServiceAccounts for new namespaces.</a:t>
            </a:r>
            <a:endParaRPr sz="1200">
              <a:solidFill>
                <a:srgbClr val="222222"/>
              </a:solidFill>
              <a:highlight>
                <a:srgbClr val="FFFFFF"/>
              </a:highlight>
              <a:latin typeface="Roboto"/>
              <a:ea typeface="Roboto"/>
              <a:cs typeface="Roboto"/>
              <a:sym typeface="Roboto"/>
            </a:endParaRPr>
          </a:p>
          <a:p>
            <a:pPr indent="0" lvl="0" marL="0" rtl="0" algn="l">
              <a:lnSpc>
                <a:spcPct val="120000"/>
              </a:lnSpc>
              <a:spcBef>
                <a:spcPts val="1400"/>
              </a:spcBef>
              <a:spcAft>
                <a:spcPts val="0"/>
              </a:spcAft>
              <a:buClr>
                <a:schemeClr val="dk1"/>
              </a:buClr>
              <a:buSzPts val="1100"/>
              <a:buFont typeface="Arial"/>
              <a:buNone/>
            </a:pPr>
            <a:r>
              <a:rPr lang="en" sz="1300">
                <a:solidFill>
                  <a:srgbClr val="222222"/>
                </a:solidFill>
                <a:highlight>
                  <a:srgbClr val="FFFFFF"/>
                </a:highlight>
                <a:latin typeface="Roboto"/>
                <a:ea typeface="Roboto"/>
                <a:cs typeface="Roboto"/>
                <a:sym typeface="Roboto"/>
              </a:rPr>
              <a:t>cloud-controller-manager</a:t>
            </a:r>
            <a:endParaRPr sz="1300">
              <a:solidFill>
                <a:srgbClr val="222222"/>
              </a:solidFill>
              <a:highlight>
                <a:srgbClr val="FFFFFF"/>
              </a:highlight>
              <a:latin typeface="Roboto"/>
              <a:ea typeface="Roboto"/>
              <a:cs typeface="Roboto"/>
              <a:sym typeface="Roboto"/>
            </a:endParaRPr>
          </a:p>
          <a:p>
            <a:pPr indent="0" lvl="0" marL="0" rtl="0" algn="l">
              <a:lnSpc>
                <a:spcPct val="115000"/>
              </a:lnSpc>
              <a:spcBef>
                <a:spcPts val="4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A Kubernetes </a:t>
            </a:r>
            <a:r>
              <a:rPr lang="en" sz="1200">
                <a:solidFill>
                  <a:schemeClr val="dk1"/>
                </a:solidFill>
                <a:highlight>
                  <a:srgbClr val="FFFFFF"/>
                </a:highlight>
                <a:uFill>
                  <a:noFill/>
                </a:uFill>
                <a:latin typeface="Roboto"/>
                <a:ea typeface="Roboto"/>
                <a:cs typeface="Roboto"/>
                <a:sym typeface="Roboto"/>
                <a:hlinkClick r:id="rId12">
                  <a:extLst>
                    <a:ext uri="{A12FA001-AC4F-418D-AE19-62706E023703}">
                      <ahyp:hlinkClr val="tx"/>
                    </a:ext>
                  </a:extLst>
                </a:hlinkClick>
              </a:rPr>
              <a:t>control plane</a:t>
            </a:r>
            <a:r>
              <a:rPr lang="en" sz="1200">
                <a:solidFill>
                  <a:srgbClr val="222222"/>
                </a:solidFill>
                <a:highlight>
                  <a:srgbClr val="FFFFFF"/>
                </a:highlight>
                <a:latin typeface="Roboto"/>
                <a:ea typeface="Roboto"/>
                <a:cs typeface="Roboto"/>
                <a:sym typeface="Roboto"/>
              </a:rPr>
              <a:t> component that embeds cloud-specific control logic. The cloud controller manager lets you link your cluster into your cloud provider's API, and separates out the components that interact with that cloud platform from components that only interact with your cluster.</a:t>
            </a:r>
            <a:endParaRPr sz="1200">
              <a:solidFill>
                <a:srgbClr val="222222"/>
              </a:solidFill>
              <a:highlight>
                <a:srgbClr val="FFFFFF"/>
              </a:highlight>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The cloud-controller-manager only runs controllers that are specific to your cloud provider. If you are running Kubernetes on your own premises, or in a learning environment inside your own PC, the cluster does not have a cloud controller manager.</a:t>
            </a:r>
            <a:endParaRPr sz="1200">
              <a:solidFill>
                <a:srgbClr val="222222"/>
              </a:solidFill>
              <a:highlight>
                <a:srgbClr val="FFFFFF"/>
              </a:highlight>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As with the kube-controller-manager, the cloud-controller-manager combines several logically independent control loops into a single binary that you run as a single process. You can scale horizontally (run more than one copy) to improve performance or to help tolerate failures.</a:t>
            </a:r>
            <a:endParaRPr sz="1200">
              <a:solidFill>
                <a:srgbClr val="222222"/>
              </a:solidFill>
              <a:highlight>
                <a:srgbClr val="FFFFFF"/>
              </a:highlight>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The following controllers can have cloud provider dependencies:</a:t>
            </a:r>
            <a:endParaRPr sz="1200">
              <a:solidFill>
                <a:srgbClr val="222222"/>
              </a:solidFill>
              <a:highlight>
                <a:srgbClr val="FFFFFF"/>
              </a:highlight>
              <a:latin typeface="Roboto"/>
              <a:ea typeface="Roboto"/>
              <a:cs typeface="Roboto"/>
              <a:sym typeface="Roboto"/>
            </a:endParaRPr>
          </a:p>
          <a:p>
            <a:pPr indent="-304800" lvl="0" marL="457200" rtl="0" algn="l">
              <a:lnSpc>
                <a:spcPct val="115000"/>
              </a:lnSpc>
              <a:spcBef>
                <a:spcPts val="1200"/>
              </a:spcBef>
              <a:spcAft>
                <a:spcPts val="0"/>
              </a:spcAft>
              <a:buClr>
                <a:srgbClr val="222222"/>
              </a:buClr>
              <a:buSzPts val="1200"/>
              <a:buFont typeface="Roboto"/>
              <a:buChar char="●"/>
            </a:pPr>
            <a:r>
              <a:rPr lang="en" sz="1200">
                <a:solidFill>
                  <a:srgbClr val="222222"/>
                </a:solidFill>
                <a:highlight>
                  <a:srgbClr val="FFFFFF"/>
                </a:highlight>
                <a:latin typeface="Roboto"/>
                <a:ea typeface="Roboto"/>
                <a:cs typeface="Roboto"/>
                <a:sym typeface="Roboto"/>
              </a:rPr>
              <a:t>Node controller: For checking the cloud provider to determine if a node has been deleted in the cloud after it stops responding</a:t>
            </a:r>
            <a:endParaRPr sz="1200">
              <a:solidFill>
                <a:srgbClr val="222222"/>
              </a:solidFill>
              <a:highlight>
                <a:srgbClr val="FFFFFF"/>
              </a:highlight>
              <a:latin typeface="Roboto"/>
              <a:ea typeface="Roboto"/>
              <a:cs typeface="Roboto"/>
              <a:sym typeface="Roboto"/>
            </a:endParaRPr>
          </a:p>
          <a:p>
            <a:pPr indent="-304800" lvl="0" marL="457200" rtl="0" algn="l">
              <a:lnSpc>
                <a:spcPct val="115000"/>
              </a:lnSpc>
              <a:spcBef>
                <a:spcPts val="0"/>
              </a:spcBef>
              <a:spcAft>
                <a:spcPts val="0"/>
              </a:spcAft>
              <a:buClr>
                <a:srgbClr val="222222"/>
              </a:buClr>
              <a:buSzPts val="1200"/>
              <a:buFont typeface="Roboto"/>
              <a:buChar char="●"/>
            </a:pPr>
            <a:r>
              <a:rPr lang="en" sz="1200">
                <a:solidFill>
                  <a:srgbClr val="222222"/>
                </a:solidFill>
                <a:highlight>
                  <a:srgbClr val="FFFFFF"/>
                </a:highlight>
                <a:latin typeface="Roboto"/>
                <a:ea typeface="Roboto"/>
                <a:cs typeface="Roboto"/>
                <a:sym typeface="Roboto"/>
              </a:rPr>
              <a:t>Route controller: For setting up routes in the underlying cloud infrastructure</a:t>
            </a:r>
            <a:endParaRPr sz="1200">
              <a:solidFill>
                <a:srgbClr val="222222"/>
              </a:solidFill>
              <a:highlight>
                <a:srgbClr val="FFFFFF"/>
              </a:highlight>
              <a:latin typeface="Roboto"/>
              <a:ea typeface="Roboto"/>
              <a:cs typeface="Roboto"/>
              <a:sym typeface="Roboto"/>
            </a:endParaRPr>
          </a:p>
          <a:p>
            <a:pPr indent="-304800" lvl="0" marL="457200" rtl="0" algn="l">
              <a:lnSpc>
                <a:spcPct val="115000"/>
              </a:lnSpc>
              <a:spcBef>
                <a:spcPts val="0"/>
              </a:spcBef>
              <a:spcAft>
                <a:spcPts val="0"/>
              </a:spcAft>
              <a:buClr>
                <a:srgbClr val="222222"/>
              </a:buClr>
              <a:buSzPts val="1200"/>
              <a:buFont typeface="Roboto"/>
              <a:buChar char="●"/>
            </a:pPr>
            <a:r>
              <a:rPr lang="en" sz="1200">
                <a:solidFill>
                  <a:srgbClr val="222222"/>
                </a:solidFill>
                <a:highlight>
                  <a:srgbClr val="FFFFFF"/>
                </a:highlight>
                <a:latin typeface="Roboto"/>
                <a:ea typeface="Roboto"/>
                <a:cs typeface="Roboto"/>
                <a:sym typeface="Roboto"/>
              </a:rPr>
              <a:t>Service controller: For creating, updating and deleting cloud provider load balancers</a:t>
            </a:r>
            <a:endParaRPr sz="1200">
              <a:solidFill>
                <a:srgbClr val="222222"/>
              </a:solidFill>
              <a:highlight>
                <a:srgbClr val="FFFFFF"/>
              </a:highlight>
              <a:latin typeface="Roboto"/>
              <a:ea typeface="Roboto"/>
              <a:cs typeface="Roboto"/>
              <a:sym typeface="Roboto"/>
            </a:endParaRPr>
          </a:p>
          <a:p>
            <a:pPr indent="0" lvl="0" marL="0" rtl="0" algn="l">
              <a:lnSpc>
                <a:spcPct val="120000"/>
              </a:lnSpc>
              <a:spcBef>
                <a:spcPts val="1800"/>
              </a:spcBef>
              <a:spcAft>
                <a:spcPts val="0"/>
              </a:spcAft>
              <a:buClr>
                <a:schemeClr val="dk1"/>
              </a:buClr>
              <a:buSzPts val="1100"/>
              <a:buFont typeface="Arial"/>
              <a:buNone/>
            </a:pPr>
            <a:r>
              <a:rPr lang="en" sz="1700">
                <a:solidFill>
                  <a:srgbClr val="222222"/>
                </a:solidFill>
                <a:highlight>
                  <a:srgbClr val="FFFFFF"/>
                </a:highlight>
                <a:latin typeface="Roboto"/>
                <a:ea typeface="Roboto"/>
                <a:cs typeface="Roboto"/>
                <a:sym typeface="Roboto"/>
              </a:rPr>
              <a:t>Node Components</a:t>
            </a:r>
            <a:endParaRPr sz="1700">
              <a:solidFill>
                <a:srgbClr val="222222"/>
              </a:solidFill>
              <a:highlight>
                <a:srgbClr val="FFFFFF"/>
              </a:highlight>
              <a:latin typeface="Roboto"/>
              <a:ea typeface="Roboto"/>
              <a:cs typeface="Roboto"/>
              <a:sym typeface="Roboto"/>
            </a:endParaRPr>
          </a:p>
          <a:p>
            <a:pPr indent="0" lvl="0" marL="0" rtl="0" algn="l">
              <a:lnSpc>
                <a:spcPct val="115000"/>
              </a:lnSpc>
              <a:spcBef>
                <a:spcPts val="4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Node components run on every node, maintaining running pods and providing the Kubernetes runtime environment.</a:t>
            </a:r>
            <a:endParaRPr sz="1200">
              <a:solidFill>
                <a:srgbClr val="222222"/>
              </a:solidFill>
              <a:highlight>
                <a:srgbClr val="FFFFFF"/>
              </a:highlight>
              <a:latin typeface="Roboto"/>
              <a:ea typeface="Roboto"/>
              <a:cs typeface="Roboto"/>
              <a:sym typeface="Roboto"/>
            </a:endParaRPr>
          </a:p>
          <a:p>
            <a:pPr indent="0" lvl="0" marL="0" rtl="0" algn="l">
              <a:lnSpc>
                <a:spcPct val="120000"/>
              </a:lnSpc>
              <a:spcBef>
                <a:spcPts val="1400"/>
              </a:spcBef>
              <a:spcAft>
                <a:spcPts val="0"/>
              </a:spcAft>
              <a:buClr>
                <a:schemeClr val="dk1"/>
              </a:buClr>
              <a:buSzPts val="1100"/>
              <a:buFont typeface="Arial"/>
              <a:buNone/>
            </a:pPr>
            <a:r>
              <a:rPr lang="en" sz="1300">
                <a:solidFill>
                  <a:srgbClr val="222222"/>
                </a:solidFill>
                <a:highlight>
                  <a:srgbClr val="FFFFFF"/>
                </a:highlight>
                <a:latin typeface="Roboto"/>
                <a:ea typeface="Roboto"/>
                <a:cs typeface="Roboto"/>
                <a:sym typeface="Roboto"/>
              </a:rPr>
              <a:t>kubelet</a:t>
            </a:r>
            <a:endParaRPr sz="1300">
              <a:solidFill>
                <a:srgbClr val="222222"/>
              </a:solidFill>
              <a:highlight>
                <a:srgbClr val="FFFFFF"/>
              </a:highlight>
              <a:latin typeface="Roboto"/>
              <a:ea typeface="Roboto"/>
              <a:cs typeface="Roboto"/>
              <a:sym typeface="Roboto"/>
            </a:endParaRPr>
          </a:p>
          <a:p>
            <a:pPr indent="0" lvl="0" marL="0" rtl="0" algn="l">
              <a:lnSpc>
                <a:spcPct val="115000"/>
              </a:lnSpc>
              <a:spcBef>
                <a:spcPts val="4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An agent that runs on each </a:t>
            </a:r>
            <a:r>
              <a:rPr lang="en" sz="1200">
                <a:solidFill>
                  <a:schemeClr val="dk1"/>
                </a:solidFill>
                <a:highlight>
                  <a:srgbClr val="FFFFFF"/>
                </a:highlight>
                <a:uFill>
                  <a:noFill/>
                </a:uFill>
                <a:latin typeface="Roboto"/>
                <a:ea typeface="Roboto"/>
                <a:cs typeface="Roboto"/>
                <a:sym typeface="Roboto"/>
                <a:hlinkClick r:id="rId13">
                  <a:extLst>
                    <a:ext uri="{A12FA001-AC4F-418D-AE19-62706E023703}">
                      <ahyp:hlinkClr val="tx"/>
                    </a:ext>
                  </a:extLst>
                </a:hlinkClick>
              </a:rPr>
              <a:t>node</a:t>
            </a:r>
            <a:r>
              <a:rPr lang="en" sz="1200">
                <a:solidFill>
                  <a:srgbClr val="222222"/>
                </a:solidFill>
                <a:highlight>
                  <a:srgbClr val="FFFFFF"/>
                </a:highlight>
                <a:latin typeface="Roboto"/>
                <a:ea typeface="Roboto"/>
                <a:cs typeface="Roboto"/>
                <a:sym typeface="Roboto"/>
              </a:rPr>
              <a:t> in the cluster. It makes sure that </a:t>
            </a:r>
            <a:r>
              <a:rPr lang="en" sz="1200">
                <a:solidFill>
                  <a:schemeClr val="dk1"/>
                </a:solidFill>
                <a:highlight>
                  <a:srgbClr val="FFFFFF"/>
                </a:highlight>
                <a:uFill>
                  <a:noFill/>
                </a:uFill>
                <a:latin typeface="Roboto"/>
                <a:ea typeface="Roboto"/>
                <a:cs typeface="Roboto"/>
                <a:sym typeface="Roboto"/>
                <a:hlinkClick r:id="rId14">
                  <a:extLst>
                    <a:ext uri="{A12FA001-AC4F-418D-AE19-62706E023703}">
                      <ahyp:hlinkClr val="tx"/>
                    </a:ext>
                  </a:extLst>
                </a:hlinkClick>
              </a:rPr>
              <a:t>containers</a:t>
            </a:r>
            <a:r>
              <a:rPr lang="en" sz="1200">
                <a:solidFill>
                  <a:srgbClr val="222222"/>
                </a:solidFill>
                <a:highlight>
                  <a:srgbClr val="FFFFFF"/>
                </a:highlight>
                <a:latin typeface="Roboto"/>
                <a:ea typeface="Roboto"/>
                <a:cs typeface="Roboto"/>
                <a:sym typeface="Roboto"/>
              </a:rPr>
              <a:t> are running in a </a:t>
            </a:r>
            <a:r>
              <a:rPr lang="en" sz="1200">
                <a:solidFill>
                  <a:schemeClr val="dk1"/>
                </a:solidFill>
                <a:highlight>
                  <a:srgbClr val="FFFFFF"/>
                </a:highlight>
                <a:uFill>
                  <a:noFill/>
                </a:uFill>
                <a:latin typeface="Roboto"/>
                <a:ea typeface="Roboto"/>
                <a:cs typeface="Roboto"/>
                <a:sym typeface="Roboto"/>
                <a:hlinkClick r:id="rId15">
                  <a:extLst>
                    <a:ext uri="{A12FA001-AC4F-418D-AE19-62706E023703}">
                      <ahyp:hlinkClr val="tx"/>
                    </a:ext>
                  </a:extLst>
                </a:hlinkClick>
              </a:rPr>
              <a:t>Pod</a:t>
            </a:r>
            <a:r>
              <a:rPr lang="en" sz="1200">
                <a:solidFill>
                  <a:srgbClr val="222222"/>
                </a:solidFill>
                <a:highlight>
                  <a:srgbClr val="FFFFFF"/>
                </a:highlight>
                <a:latin typeface="Roboto"/>
                <a:ea typeface="Roboto"/>
                <a:cs typeface="Roboto"/>
                <a:sym typeface="Roboto"/>
              </a:rPr>
              <a:t>.</a:t>
            </a:r>
            <a:endParaRPr sz="1200">
              <a:solidFill>
                <a:srgbClr val="222222"/>
              </a:solidFill>
              <a:highlight>
                <a:srgbClr val="FFFFFF"/>
              </a:highlight>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The kubelet takes a set of PodSpecs that are provided through various mechanisms and ensures that the containers described in those PodSpecs are running and healthy. The kubelet doesn't manage containers which were not created by Kubernetes.</a:t>
            </a:r>
            <a:endParaRPr sz="1200">
              <a:solidFill>
                <a:srgbClr val="222222"/>
              </a:solidFill>
              <a:highlight>
                <a:srgbClr val="FFFFFF"/>
              </a:highlight>
              <a:latin typeface="Roboto"/>
              <a:ea typeface="Roboto"/>
              <a:cs typeface="Roboto"/>
              <a:sym typeface="Roboto"/>
            </a:endParaRPr>
          </a:p>
          <a:p>
            <a:pPr indent="0" lvl="0" marL="0" rtl="0" algn="l">
              <a:lnSpc>
                <a:spcPct val="120000"/>
              </a:lnSpc>
              <a:spcBef>
                <a:spcPts val="1400"/>
              </a:spcBef>
              <a:spcAft>
                <a:spcPts val="0"/>
              </a:spcAft>
              <a:buClr>
                <a:schemeClr val="dk1"/>
              </a:buClr>
              <a:buSzPts val="1100"/>
              <a:buFont typeface="Arial"/>
              <a:buNone/>
            </a:pPr>
            <a:r>
              <a:rPr lang="en" sz="1300">
                <a:solidFill>
                  <a:srgbClr val="222222"/>
                </a:solidFill>
                <a:highlight>
                  <a:srgbClr val="FFFFFF"/>
                </a:highlight>
                <a:latin typeface="Roboto"/>
                <a:ea typeface="Roboto"/>
                <a:cs typeface="Roboto"/>
                <a:sym typeface="Roboto"/>
              </a:rPr>
              <a:t>kube-proxy</a:t>
            </a:r>
            <a:endParaRPr sz="1300">
              <a:solidFill>
                <a:srgbClr val="222222"/>
              </a:solidFill>
              <a:highlight>
                <a:srgbClr val="FFFFFF"/>
              </a:highlight>
              <a:latin typeface="Roboto"/>
              <a:ea typeface="Roboto"/>
              <a:cs typeface="Roboto"/>
              <a:sym typeface="Roboto"/>
            </a:endParaRPr>
          </a:p>
          <a:p>
            <a:pPr indent="0" lvl="0" marL="0" rtl="0" algn="l">
              <a:lnSpc>
                <a:spcPct val="115000"/>
              </a:lnSpc>
              <a:spcBef>
                <a:spcPts val="4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kube-proxy is a network proxy that runs on each </a:t>
            </a:r>
            <a:r>
              <a:rPr lang="en" sz="1200">
                <a:solidFill>
                  <a:schemeClr val="dk1"/>
                </a:solidFill>
                <a:highlight>
                  <a:srgbClr val="FFFFFF"/>
                </a:highlight>
                <a:uFill>
                  <a:noFill/>
                </a:uFill>
                <a:latin typeface="Roboto"/>
                <a:ea typeface="Roboto"/>
                <a:cs typeface="Roboto"/>
                <a:sym typeface="Roboto"/>
                <a:hlinkClick r:id="rId16">
                  <a:extLst>
                    <a:ext uri="{A12FA001-AC4F-418D-AE19-62706E023703}">
                      <ahyp:hlinkClr val="tx"/>
                    </a:ext>
                  </a:extLst>
                </a:hlinkClick>
              </a:rPr>
              <a:t>node</a:t>
            </a:r>
            <a:r>
              <a:rPr lang="en" sz="1200">
                <a:solidFill>
                  <a:srgbClr val="222222"/>
                </a:solidFill>
                <a:highlight>
                  <a:srgbClr val="FFFFFF"/>
                </a:highlight>
                <a:latin typeface="Roboto"/>
                <a:ea typeface="Roboto"/>
                <a:cs typeface="Roboto"/>
                <a:sym typeface="Roboto"/>
              </a:rPr>
              <a:t> in your cluster, implementing part of the Kubernetes </a:t>
            </a:r>
            <a:r>
              <a:rPr lang="en" sz="1200">
                <a:solidFill>
                  <a:schemeClr val="dk1"/>
                </a:solidFill>
                <a:highlight>
                  <a:srgbClr val="FFFFFF"/>
                </a:highlight>
                <a:uFill>
                  <a:noFill/>
                </a:uFill>
                <a:latin typeface="Roboto"/>
                <a:ea typeface="Roboto"/>
                <a:cs typeface="Roboto"/>
                <a:sym typeface="Roboto"/>
                <a:hlinkClick r:id="rId17">
                  <a:extLst>
                    <a:ext uri="{A12FA001-AC4F-418D-AE19-62706E023703}">
                      <ahyp:hlinkClr val="tx"/>
                    </a:ext>
                  </a:extLst>
                </a:hlinkClick>
              </a:rPr>
              <a:t>Service</a:t>
            </a:r>
            <a:r>
              <a:rPr lang="en" sz="1200">
                <a:solidFill>
                  <a:srgbClr val="222222"/>
                </a:solidFill>
                <a:highlight>
                  <a:srgbClr val="FFFFFF"/>
                </a:highlight>
                <a:latin typeface="Roboto"/>
                <a:ea typeface="Roboto"/>
                <a:cs typeface="Roboto"/>
                <a:sym typeface="Roboto"/>
              </a:rPr>
              <a:t> concept.</a:t>
            </a:r>
            <a:endParaRPr sz="1200">
              <a:solidFill>
                <a:srgbClr val="222222"/>
              </a:solidFill>
              <a:highlight>
                <a:srgbClr val="FFFFFF"/>
              </a:highlight>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lang="en" sz="1200">
                <a:solidFill>
                  <a:srgbClr val="3371E3"/>
                </a:solidFill>
                <a:highlight>
                  <a:srgbClr val="FFFFFF"/>
                </a:highlight>
                <a:uFill>
                  <a:noFill/>
                </a:uFill>
                <a:latin typeface="Roboto"/>
                <a:ea typeface="Roboto"/>
                <a:cs typeface="Roboto"/>
                <a:sym typeface="Roboto"/>
                <a:hlinkClick r:id="rId18">
                  <a:extLst>
                    <a:ext uri="{A12FA001-AC4F-418D-AE19-62706E023703}">
                      <ahyp:hlinkClr val="tx"/>
                    </a:ext>
                  </a:extLst>
                </a:hlinkClick>
              </a:rPr>
              <a:t>kube-proxy</a:t>
            </a:r>
            <a:r>
              <a:rPr lang="en" sz="1200">
                <a:solidFill>
                  <a:srgbClr val="222222"/>
                </a:solidFill>
                <a:highlight>
                  <a:srgbClr val="FFFFFF"/>
                </a:highlight>
                <a:latin typeface="Roboto"/>
                <a:ea typeface="Roboto"/>
                <a:cs typeface="Roboto"/>
                <a:sym typeface="Roboto"/>
              </a:rPr>
              <a:t> maintains network rules on nodes. These network rules allow network communication to your Pods from network sessions inside or outside of your cluster.</a:t>
            </a:r>
            <a:endParaRPr sz="1200">
              <a:solidFill>
                <a:srgbClr val="222222"/>
              </a:solidFill>
              <a:highlight>
                <a:srgbClr val="FFFFFF"/>
              </a:highlight>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kube-proxy uses the operating system packet filtering layer if there is one and it's available. Otherwise, kube-proxy forwards the traffic itself.</a:t>
            </a:r>
            <a:endParaRPr sz="1200">
              <a:solidFill>
                <a:srgbClr val="222222"/>
              </a:solidFill>
              <a:highlight>
                <a:srgbClr val="FFFFFF"/>
              </a:highlight>
              <a:latin typeface="Roboto"/>
              <a:ea typeface="Roboto"/>
              <a:cs typeface="Roboto"/>
              <a:sym typeface="Roboto"/>
            </a:endParaRPr>
          </a:p>
          <a:p>
            <a:pPr indent="0" lvl="0" marL="0" rtl="0" algn="l">
              <a:lnSpc>
                <a:spcPct val="120000"/>
              </a:lnSpc>
              <a:spcBef>
                <a:spcPts val="1400"/>
              </a:spcBef>
              <a:spcAft>
                <a:spcPts val="0"/>
              </a:spcAft>
              <a:buClr>
                <a:schemeClr val="dk1"/>
              </a:buClr>
              <a:buSzPts val="1100"/>
              <a:buFont typeface="Arial"/>
              <a:buNone/>
            </a:pPr>
            <a:r>
              <a:rPr lang="en" sz="1300">
                <a:solidFill>
                  <a:srgbClr val="222222"/>
                </a:solidFill>
                <a:highlight>
                  <a:srgbClr val="FFFFFF"/>
                </a:highlight>
                <a:latin typeface="Roboto"/>
                <a:ea typeface="Roboto"/>
                <a:cs typeface="Roboto"/>
                <a:sym typeface="Roboto"/>
              </a:rPr>
              <a:t>Container runtime</a:t>
            </a:r>
            <a:endParaRPr sz="1300">
              <a:solidFill>
                <a:srgbClr val="222222"/>
              </a:solidFill>
              <a:highlight>
                <a:srgbClr val="FFFFFF"/>
              </a:highlight>
              <a:latin typeface="Roboto"/>
              <a:ea typeface="Roboto"/>
              <a:cs typeface="Roboto"/>
              <a:sym typeface="Roboto"/>
            </a:endParaRPr>
          </a:p>
          <a:p>
            <a:pPr indent="0" lvl="0" marL="0" rtl="0" algn="l">
              <a:lnSpc>
                <a:spcPct val="115000"/>
              </a:lnSpc>
              <a:spcBef>
                <a:spcPts val="4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The container runtime is the software that is responsible for running containers.</a:t>
            </a:r>
            <a:endParaRPr sz="1200">
              <a:solidFill>
                <a:srgbClr val="222222"/>
              </a:solidFill>
              <a:highlight>
                <a:srgbClr val="FFFFFF"/>
              </a:highlight>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Kubernetes supports container runtimes such as </a:t>
            </a:r>
            <a:r>
              <a:rPr lang="en" sz="1200">
                <a:solidFill>
                  <a:schemeClr val="dk1"/>
                </a:solidFill>
                <a:highlight>
                  <a:srgbClr val="FFFFFF"/>
                </a:highlight>
                <a:uFill>
                  <a:noFill/>
                </a:uFill>
                <a:latin typeface="Roboto"/>
                <a:ea typeface="Roboto"/>
                <a:cs typeface="Roboto"/>
                <a:sym typeface="Roboto"/>
                <a:hlinkClick r:id="rId19">
                  <a:extLst>
                    <a:ext uri="{A12FA001-AC4F-418D-AE19-62706E023703}">
                      <ahyp:hlinkClr val="tx"/>
                    </a:ext>
                  </a:extLst>
                </a:hlinkClick>
              </a:rPr>
              <a:t>containerd</a:t>
            </a:r>
            <a:r>
              <a:rPr lang="en" sz="1200">
                <a:solidFill>
                  <a:srgbClr val="222222"/>
                </a:solidFill>
                <a:highlight>
                  <a:srgbClr val="FFFFFF"/>
                </a:highlight>
                <a:latin typeface="Roboto"/>
                <a:ea typeface="Roboto"/>
                <a:cs typeface="Roboto"/>
                <a:sym typeface="Roboto"/>
              </a:rPr>
              <a:t>, </a:t>
            </a:r>
            <a:r>
              <a:rPr lang="en" sz="1200">
                <a:solidFill>
                  <a:schemeClr val="dk1"/>
                </a:solidFill>
                <a:highlight>
                  <a:srgbClr val="FFFFFF"/>
                </a:highlight>
                <a:uFill>
                  <a:noFill/>
                </a:uFill>
                <a:latin typeface="Roboto"/>
                <a:ea typeface="Roboto"/>
                <a:cs typeface="Roboto"/>
                <a:sym typeface="Roboto"/>
                <a:hlinkClick r:id="rId20">
                  <a:extLst>
                    <a:ext uri="{A12FA001-AC4F-418D-AE19-62706E023703}">
                      <ahyp:hlinkClr val="tx"/>
                    </a:ext>
                  </a:extLst>
                </a:hlinkClick>
              </a:rPr>
              <a:t>CRI-O</a:t>
            </a:r>
            <a:r>
              <a:rPr lang="en" sz="1200">
                <a:solidFill>
                  <a:srgbClr val="222222"/>
                </a:solidFill>
                <a:highlight>
                  <a:srgbClr val="FFFFFF"/>
                </a:highlight>
                <a:latin typeface="Roboto"/>
                <a:ea typeface="Roboto"/>
                <a:cs typeface="Roboto"/>
                <a:sym typeface="Roboto"/>
              </a:rPr>
              <a:t>, and any other implementation of the </a:t>
            </a:r>
            <a:r>
              <a:rPr lang="en" sz="1200">
                <a:solidFill>
                  <a:srgbClr val="3371E3"/>
                </a:solidFill>
                <a:highlight>
                  <a:srgbClr val="FFFFFF"/>
                </a:highlight>
                <a:uFill>
                  <a:noFill/>
                </a:uFill>
                <a:latin typeface="Roboto"/>
                <a:ea typeface="Roboto"/>
                <a:cs typeface="Roboto"/>
                <a:sym typeface="Roboto"/>
                <a:hlinkClick r:id="rId21">
                  <a:extLst>
                    <a:ext uri="{A12FA001-AC4F-418D-AE19-62706E023703}">
                      <ahyp:hlinkClr val="tx"/>
                    </a:ext>
                  </a:extLst>
                </a:hlinkClick>
              </a:rPr>
              <a:t>Kubernetes CRI (Container Runtime Interface)</a:t>
            </a:r>
            <a:r>
              <a:rPr lang="en" sz="1200">
                <a:solidFill>
                  <a:srgbClr val="222222"/>
                </a:solidFill>
                <a:highlight>
                  <a:srgbClr val="FFFFFF"/>
                </a:highlight>
                <a:latin typeface="Roboto"/>
                <a:ea typeface="Roboto"/>
                <a:cs typeface="Roboto"/>
                <a:sym typeface="Roboto"/>
              </a:rPr>
              <a:t>.</a:t>
            </a:r>
            <a:endParaRPr sz="1200">
              <a:solidFill>
                <a:srgbClr val="222222"/>
              </a:solidFill>
              <a:highlight>
                <a:srgbClr val="FFFFFF"/>
              </a:highlight>
              <a:latin typeface="Roboto"/>
              <a:ea typeface="Roboto"/>
              <a:cs typeface="Roboto"/>
              <a:sym typeface="Roboto"/>
            </a:endParaRPr>
          </a:p>
          <a:p>
            <a:pPr indent="0" lvl="0" marL="0" rtl="0" algn="l">
              <a:lnSpc>
                <a:spcPct val="120000"/>
              </a:lnSpc>
              <a:spcBef>
                <a:spcPts val="1800"/>
              </a:spcBef>
              <a:spcAft>
                <a:spcPts val="0"/>
              </a:spcAft>
              <a:buClr>
                <a:schemeClr val="dk1"/>
              </a:buClr>
              <a:buSzPts val="1100"/>
              <a:buFont typeface="Arial"/>
              <a:buNone/>
            </a:pPr>
            <a:r>
              <a:rPr lang="en" sz="1700">
                <a:solidFill>
                  <a:srgbClr val="222222"/>
                </a:solidFill>
                <a:highlight>
                  <a:srgbClr val="FFFFFF"/>
                </a:highlight>
                <a:latin typeface="Roboto"/>
                <a:ea typeface="Roboto"/>
                <a:cs typeface="Roboto"/>
                <a:sym typeface="Roboto"/>
              </a:rPr>
              <a:t>Addons</a:t>
            </a:r>
            <a:endParaRPr sz="1700">
              <a:solidFill>
                <a:srgbClr val="222222"/>
              </a:solidFill>
              <a:highlight>
                <a:srgbClr val="FFFFFF"/>
              </a:highlight>
              <a:latin typeface="Roboto"/>
              <a:ea typeface="Roboto"/>
              <a:cs typeface="Roboto"/>
              <a:sym typeface="Roboto"/>
            </a:endParaRPr>
          </a:p>
          <a:p>
            <a:pPr indent="0" lvl="0" marL="0" rtl="0" algn="l">
              <a:lnSpc>
                <a:spcPct val="115000"/>
              </a:lnSpc>
              <a:spcBef>
                <a:spcPts val="4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Addons use Kubernetes resources (</a:t>
            </a:r>
            <a:r>
              <a:rPr lang="en" sz="1200">
                <a:solidFill>
                  <a:schemeClr val="dk1"/>
                </a:solidFill>
                <a:highlight>
                  <a:srgbClr val="FFFFFF"/>
                </a:highlight>
                <a:uFill>
                  <a:noFill/>
                </a:uFill>
                <a:latin typeface="Roboto"/>
                <a:ea typeface="Roboto"/>
                <a:cs typeface="Roboto"/>
                <a:sym typeface="Roboto"/>
                <a:hlinkClick r:id="rId22">
                  <a:extLst>
                    <a:ext uri="{A12FA001-AC4F-418D-AE19-62706E023703}">
                      <ahyp:hlinkClr val="tx"/>
                    </a:ext>
                  </a:extLst>
                </a:hlinkClick>
              </a:rPr>
              <a:t>DaemonSet</a:t>
            </a:r>
            <a:r>
              <a:rPr lang="en" sz="1200">
                <a:solidFill>
                  <a:srgbClr val="222222"/>
                </a:solidFill>
                <a:highlight>
                  <a:srgbClr val="FFFFFF"/>
                </a:highlight>
                <a:latin typeface="Roboto"/>
                <a:ea typeface="Roboto"/>
                <a:cs typeface="Roboto"/>
                <a:sym typeface="Roboto"/>
              </a:rPr>
              <a:t>, </a:t>
            </a:r>
            <a:r>
              <a:rPr lang="en" sz="1200">
                <a:solidFill>
                  <a:schemeClr val="dk1"/>
                </a:solidFill>
                <a:highlight>
                  <a:srgbClr val="FFFFFF"/>
                </a:highlight>
                <a:uFill>
                  <a:noFill/>
                </a:uFill>
                <a:latin typeface="Roboto"/>
                <a:ea typeface="Roboto"/>
                <a:cs typeface="Roboto"/>
                <a:sym typeface="Roboto"/>
                <a:hlinkClick r:id="rId23">
                  <a:extLst>
                    <a:ext uri="{A12FA001-AC4F-418D-AE19-62706E023703}">
                      <ahyp:hlinkClr val="tx"/>
                    </a:ext>
                  </a:extLst>
                </a:hlinkClick>
              </a:rPr>
              <a:t>Deployment</a:t>
            </a:r>
            <a:r>
              <a:rPr lang="en" sz="1200">
                <a:solidFill>
                  <a:srgbClr val="222222"/>
                </a:solidFill>
                <a:highlight>
                  <a:srgbClr val="FFFFFF"/>
                </a:highlight>
                <a:latin typeface="Roboto"/>
                <a:ea typeface="Roboto"/>
                <a:cs typeface="Roboto"/>
                <a:sym typeface="Roboto"/>
              </a:rPr>
              <a:t>, etc) to implement cluster features. Because these are providing cluster-level features, namespaced resources for addons belong within the </a:t>
            </a:r>
            <a:r>
              <a:rPr lang="en" sz="1000">
                <a:solidFill>
                  <a:srgbClr val="188038"/>
                </a:solidFill>
                <a:highlight>
                  <a:srgbClr val="FFFFFF"/>
                </a:highlight>
                <a:latin typeface="Courier New"/>
                <a:ea typeface="Courier New"/>
                <a:cs typeface="Courier New"/>
                <a:sym typeface="Courier New"/>
              </a:rPr>
              <a:t>kube-system</a:t>
            </a:r>
            <a:r>
              <a:rPr lang="en" sz="1200">
                <a:solidFill>
                  <a:srgbClr val="222222"/>
                </a:solidFill>
                <a:highlight>
                  <a:srgbClr val="FFFFFF"/>
                </a:highlight>
                <a:latin typeface="Roboto"/>
                <a:ea typeface="Roboto"/>
                <a:cs typeface="Roboto"/>
                <a:sym typeface="Roboto"/>
              </a:rPr>
              <a:t> namespace.</a:t>
            </a:r>
            <a:endParaRPr sz="1200">
              <a:solidFill>
                <a:srgbClr val="222222"/>
              </a:solidFill>
              <a:highlight>
                <a:srgbClr val="FFFFFF"/>
              </a:highlight>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Selected addons are described below; for an extended list of available addons, please see </a:t>
            </a:r>
            <a:r>
              <a:rPr lang="en" sz="1200">
                <a:solidFill>
                  <a:srgbClr val="3371E3"/>
                </a:solidFill>
                <a:highlight>
                  <a:srgbClr val="FFFFFF"/>
                </a:highlight>
                <a:uFill>
                  <a:noFill/>
                </a:uFill>
                <a:latin typeface="Roboto"/>
                <a:ea typeface="Roboto"/>
                <a:cs typeface="Roboto"/>
                <a:sym typeface="Roboto"/>
                <a:hlinkClick r:id="rId24">
                  <a:extLst>
                    <a:ext uri="{A12FA001-AC4F-418D-AE19-62706E023703}">
                      <ahyp:hlinkClr val="tx"/>
                    </a:ext>
                  </a:extLst>
                </a:hlinkClick>
              </a:rPr>
              <a:t>Addons</a:t>
            </a:r>
            <a:r>
              <a:rPr lang="en" sz="1200">
                <a:solidFill>
                  <a:srgbClr val="222222"/>
                </a:solidFill>
                <a:highlight>
                  <a:srgbClr val="FFFFFF"/>
                </a:highlight>
                <a:latin typeface="Roboto"/>
                <a:ea typeface="Roboto"/>
                <a:cs typeface="Roboto"/>
                <a:sym typeface="Roboto"/>
              </a:rPr>
              <a:t>.</a:t>
            </a:r>
            <a:endParaRPr sz="1200">
              <a:solidFill>
                <a:srgbClr val="222222"/>
              </a:solidFill>
              <a:highlight>
                <a:srgbClr val="FFFFFF"/>
              </a:highlight>
              <a:latin typeface="Roboto"/>
              <a:ea typeface="Roboto"/>
              <a:cs typeface="Roboto"/>
              <a:sym typeface="Roboto"/>
            </a:endParaRPr>
          </a:p>
          <a:p>
            <a:pPr indent="0" lvl="0" marL="0" rtl="0" algn="l">
              <a:lnSpc>
                <a:spcPct val="120000"/>
              </a:lnSpc>
              <a:spcBef>
                <a:spcPts val="1400"/>
              </a:spcBef>
              <a:spcAft>
                <a:spcPts val="0"/>
              </a:spcAft>
              <a:buClr>
                <a:schemeClr val="dk1"/>
              </a:buClr>
              <a:buSzPts val="1100"/>
              <a:buFont typeface="Arial"/>
              <a:buNone/>
            </a:pPr>
            <a:r>
              <a:rPr lang="en" sz="1300">
                <a:solidFill>
                  <a:srgbClr val="222222"/>
                </a:solidFill>
                <a:highlight>
                  <a:srgbClr val="FFFFFF"/>
                </a:highlight>
                <a:latin typeface="Roboto"/>
                <a:ea typeface="Roboto"/>
                <a:cs typeface="Roboto"/>
                <a:sym typeface="Roboto"/>
              </a:rPr>
              <a:t>DNS</a:t>
            </a:r>
            <a:endParaRPr sz="1300">
              <a:solidFill>
                <a:srgbClr val="222222"/>
              </a:solidFill>
              <a:highlight>
                <a:srgbClr val="FFFFFF"/>
              </a:highlight>
              <a:latin typeface="Roboto"/>
              <a:ea typeface="Roboto"/>
              <a:cs typeface="Roboto"/>
              <a:sym typeface="Roboto"/>
            </a:endParaRPr>
          </a:p>
          <a:p>
            <a:pPr indent="0" lvl="0" marL="0" rtl="0" algn="l">
              <a:lnSpc>
                <a:spcPct val="115000"/>
              </a:lnSpc>
              <a:spcBef>
                <a:spcPts val="4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While the other addons are not strictly required, all Kubernetes clusters should have </a:t>
            </a:r>
            <a:r>
              <a:rPr lang="en" sz="1200">
                <a:solidFill>
                  <a:srgbClr val="3371E3"/>
                </a:solidFill>
                <a:highlight>
                  <a:srgbClr val="FFFFFF"/>
                </a:highlight>
                <a:uFill>
                  <a:noFill/>
                </a:uFill>
                <a:latin typeface="Roboto"/>
                <a:ea typeface="Roboto"/>
                <a:cs typeface="Roboto"/>
                <a:sym typeface="Roboto"/>
                <a:hlinkClick r:id="rId25">
                  <a:extLst>
                    <a:ext uri="{A12FA001-AC4F-418D-AE19-62706E023703}">
                      <ahyp:hlinkClr val="tx"/>
                    </a:ext>
                  </a:extLst>
                </a:hlinkClick>
              </a:rPr>
              <a:t>cluster DNS</a:t>
            </a:r>
            <a:r>
              <a:rPr lang="en" sz="1200">
                <a:solidFill>
                  <a:srgbClr val="222222"/>
                </a:solidFill>
                <a:highlight>
                  <a:srgbClr val="FFFFFF"/>
                </a:highlight>
                <a:latin typeface="Roboto"/>
                <a:ea typeface="Roboto"/>
                <a:cs typeface="Roboto"/>
                <a:sym typeface="Roboto"/>
              </a:rPr>
              <a:t>, as many examples rely on it.</a:t>
            </a:r>
            <a:endParaRPr sz="1200">
              <a:solidFill>
                <a:srgbClr val="222222"/>
              </a:solidFill>
              <a:highlight>
                <a:srgbClr val="FFFFFF"/>
              </a:highlight>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Cluster DNS is a DNS server, in addition to the other DNS server(s) in your environment, which serves DNS records for Kubernetes services.</a:t>
            </a:r>
            <a:endParaRPr sz="1200">
              <a:solidFill>
                <a:srgbClr val="222222"/>
              </a:solidFill>
              <a:highlight>
                <a:srgbClr val="FFFFFF"/>
              </a:highlight>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rPr lang="en" sz="1200">
                <a:solidFill>
                  <a:srgbClr val="222222"/>
                </a:solidFill>
                <a:highlight>
                  <a:srgbClr val="FFFFFF"/>
                </a:highlight>
                <a:latin typeface="Roboto"/>
                <a:ea typeface="Roboto"/>
                <a:cs typeface="Roboto"/>
                <a:sym typeface="Roboto"/>
              </a:rPr>
              <a:t>Containers started by Kubernetes automatically include this DNS server in their DNS searches.</a:t>
            </a:r>
            <a:endParaRPr sz="1200">
              <a:solidFill>
                <a:srgbClr val="222222"/>
              </a:solidFill>
              <a:highlight>
                <a:srgbClr val="FFFFFF"/>
              </a:highlight>
              <a:latin typeface="Roboto"/>
              <a:ea typeface="Roboto"/>
              <a:cs typeface="Roboto"/>
              <a:sym typeface="Roboto"/>
            </a:endParaRPr>
          </a:p>
          <a:p>
            <a:pPr indent="0" lvl="0" marL="0" rtl="0" algn="l">
              <a:lnSpc>
                <a:spcPct val="115000"/>
              </a:lnSpc>
              <a:spcBef>
                <a:spcPts val="120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21a854a3915_0_1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5" name="Google Shape;285;g21a854a3915_0_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21dde5b891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21dde5b891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pening / Photo">
  <p:cSld name="CUSTOM_7">
    <p:bg>
      <p:bgPr>
        <a:noFill/>
      </p:bgPr>
    </p:bg>
    <p:spTree>
      <p:nvGrpSpPr>
        <p:cNvPr id="8" name="Shape 8"/>
        <p:cNvGrpSpPr/>
        <p:nvPr/>
      </p:nvGrpSpPr>
      <p:grpSpPr>
        <a:xfrm>
          <a:off x="0" y="0"/>
          <a:ext cx="0" cy="0"/>
          <a:chOff x="0" y="0"/>
          <a:chExt cx="0" cy="0"/>
        </a:xfrm>
      </p:grpSpPr>
      <p:sp>
        <p:nvSpPr>
          <p:cNvPr id="9" name="Google Shape;9;p2"/>
          <p:cNvSpPr/>
          <p:nvPr/>
        </p:nvSpPr>
        <p:spPr>
          <a:xfrm>
            <a:off x="6400" y="6400"/>
            <a:ext cx="9144000" cy="5143500"/>
          </a:xfrm>
          <a:prstGeom prst="rect">
            <a:avLst/>
          </a:prstGeom>
          <a:solidFill>
            <a:srgbClr val="1E1F1C">
              <a:alpha val="346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 name="Google Shape;10;p2"/>
          <p:cNvSpPr txBox="1"/>
          <p:nvPr>
            <p:ph type="title"/>
          </p:nvPr>
        </p:nvSpPr>
        <p:spPr>
          <a:xfrm>
            <a:off x="267700" y="1339250"/>
            <a:ext cx="7506900" cy="1380000"/>
          </a:xfrm>
          <a:prstGeom prst="rect">
            <a:avLst/>
          </a:prstGeom>
        </p:spPr>
        <p:txBody>
          <a:bodyPr anchorCtr="0" anchor="b" bIns="91425" lIns="91425" spcFirstLastPara="1" rIns="91425" wrap="square" tIns="91425">
            <a:noAutofit/>
          </a:bodyPr>
          <a:lstStyle>
            <a:lvl1pPr lvl="0">
              <a:spcBef>
                <a:spcPts val="0"/>
              </a:spcBef>
              <a:spcAft>
                <a:spcPts val="0"/>
              </a:spcAft>
              <a:buNone/>
              <a:defRPr sz="4000">
                <a:solidFill>
                  <a:srgbClr val="FFFFFF"/>
                </a:solidFill>
              </a:defRPr>
            </a:lvl1pPr>
            <a:lvl2pPr lvl="1">
              <a:spcBef>
                <a:spcPts val="0"/>
              </a:spcBef>
              <a:spcAft>
                <a:spcPts val="0"/>
              </a:spcAft>
              <a:buNone/>
              <a:defRPr>
                <a:solidFill>
                  <a:srgbClr val="FFFFFF"/>
                </a:solidFill>
              </a:defRPr>
            </a:lvl2pPr>
            <a:lvl3pPr lvl="2">
              <a:spcBef>
                <a:spcPts val="0"/>
              </a:spcBef>
              <a:spcAft>
                <a:spcPts val="0"/>
              </a:spcAft>
              <a:buNone/>
              <a:defRPr>
                <a:solidFill>
                  <a:srgbClr val="FFFFFF"/>
                </a:solidFill>
              </a:defRPr>
            </a:lvl3pPr>
            <a:lvl4pPr lvl="3">
              <a:spcBef>
                <a:spcPts val="0"/>
              </a:spcBef>
              <a:spcAft>
                <a:spcPts val="0"/>
              </a:spcAft>
              <a:buNone/>
              <a:defRPr>
                <a:solidFill>
                  <a:srgbClr val="FFFFFF"/>
                </a:solidFill>
              </a:defRPr>
            </a:lvl4pPr>
            <a:lvl5pPr lvl="4">
              <a:spcBef>
                <a:spcPts val="0"/>
              </a:spcBef>
              <a:spcAft>
                <a:spcPts val="0"/>
              </a:spcAft>
              <a:buNone/>
              <a:defRPr>
                <a:solidFill>
                  <a:srgbClr val="FFFFFF"/>
                </a:solidFill>
              </a:defRPr>
            </a:lvl5pPr>
            <a:lvl6pPr lvl="5">
              <a:spcBef>
                <a:spcPts val="0"/>
              </a:spcBef>
              <a:spcAft>
                <a:spcPts val="0"/>
              </a:spcAft>
              <a:buNone/>
              <a:defRPr>
                <a:solidFill>
                  <a:srgbClr val="FFFFFF"/>
                </a:solidFill>
              </a:defRPr>
            </a:lvl6pPr>
            <a:lvl7pPr lvl="6">
              <a:spcBef>
                <a:spcPts val="0"/>
              </a:spcBef>
              <a:spcAft>
                <a:spcPts val="0"/>
              </a:spcAft>
              <a:buNone/>
              <a:defRPr>
                <a:solidFill>
                  <a:srgbClr val="FFFFFF"/>
                </a:solidFill>
              </a:defRPr>
            </a:lvl7pPr>
            <a:lvl8pPr lvl="7">
              <a:spcBef>
                <a:spcPts val="0"/>
              </a:spcBef>
              <a:spcAft>
                <a:spcPts val="0"/>
              </a:spcAft>
              <a:buNone/>
              <a:defRPr>
                <a:solidFill>
                  <a:srgbClr val="FFFFFF"/>
                </a:solidFill>
              </a:defRPr>
            </a:lvl8pPr>
            <a:lvl9pPr lvl="8">
              <a:spcBef>
                <a:spcPts val="0"/>
              </a:spcBef>
              <a:spcAft>
                <a:spcPts val="0"/>
              </a:spcAft>
              <a:buNone/>
              <a:defRPr>
                <a:solidFill>
                  <a:srgbClr val="FFFFFF"/>
                </a:solidFill>
              </a:defRPr>
            </a:lvl9pPr>
          </a:lstStyle>
          <a:p/>
        </p:txBody>
      </p:sp>
      <p:sp>
        <p:nvSpPr>
          <p:cNvPr id="11" name="Google Shape;11;p2"/>
          <p:cNvSpPr txBox="1"/>
          <p:nvPr>
            <p:ph idx="1" type="subTitle"/>
          </p:nvPr>
        </p:nvSpPr>
        <p:spPr>
          <a:xfrm>
            <a:off x="267700" y="2719201"/>
            <a:ext cx="4432800" cy="595800"/>
          </a:xfrm>
          <a:prstGeom prst="rect">
            <a:avLst/>
          </a:prstGeom>
        </p:spPr>
        <p:txBody>
          <a:bodyPr anchorCtr="0" anchor="t" bIns="91425" lIns="91425" spcFirstLastPara="1" rIns="91425" wrap="square" tIns="91425">
            <a:noAutofit/>
          </a:bodyPr>
          <a:lstStyle>
            <a:lvl1pPr lvl="0">
              <a:spcBef>
                <a:spcPts val="0"/>
              </a:spcBef>
              <a:spcAft>
                <a:spcPts val="0"/>
              </a:spcAft>
              <a:buNone/>
              <a:defRPr>
                <a:solidFill>
                  <a:srgbClr val="FFFFFF"/>
                </a:solidFill>
              </a:defRPr>
            </a:lvl1pPr>
            <a:lvl2pPr lvl="1">
              <a:spcBef>
                <a:spcPts val="1600"/>
              </a:spcBef>
              <a:spcAft>
                <a:spcPts val="0"/>
              </a:spcAft>
              <a:buNone/>
              <a:defRPr>
                <a:solidFill>
                  <a:srgbClr val="FFFFFF"/>
                </a:solidFill>
              </a:defRPr>
            </a:lvl2pPr>
            <a:lvl3pPr lvl="2">
              <a:spcBef>
                <a:spcPts val="1600"/>
              </a:spcBef>
              <a:spcAft>
                <a:spcPts val="0"/>
              </a:spcAft>
              <a:buNone/>
              <a:defRPr>
                <a:solidFill>
                  <a:srgbClr val="FFFFFF"/>
                </a:solidFill>
              </a:defRPr>
            </a:lvl3pPr>
            <a:lvl4pPr lvl="3">
              <a:spcBef>
                <a:spcPts val="1600"/>
              </a:spcBef>
              <a:spcAft>
                <a:spcPts val="0"/>
              </a:spcAft>
              <a:buNone/>
              <a:defRPr>
                <a:solidFill>
                  <a:srgbClr val="FFFFFF"/>
                </a:solidFill>
              </a:defRPr>
            </a:lvl4pPr>
            <a:lvl5pPr lvl="4">
              <a:spcBef>
                <a:spcPts val="1600"/>
              </a:spcBef>
              <a:spcAft>
                <a:spcPts val="0"/>
              </a:spcAft>
              <a:buNone/>
              <a:defRPr>
                <a:solidFill>
                  <a:srgbClr val="FFFFFF"/>
                </a:solidFill>
              </a:defRPr>
            </a:lvl5pPr>
            <a:lvl6pPr lvl="5">
              <a:spcBef>
                <a:spcPts val="1600"/>
              </a:spcBef>
              <a:spcAft>
                <a:spcPts val="0"/>
              </a:spcAft>
              <a:buNone/>
              <a:defRPr>
                <a:solidFill>
                  <a:srgbClr val="FFFFFF"/>
                </a:solidFill>
              </a:defRPr>
            </a:lvl6pPr>
            <a:lvl7pPr lvl="6">
              <a:spcBef>
                <a:spcPts val="1600"/>
              </a:spcBef>
              <a:spcAft>
                <a:spcPts val="0"/>
              </a:spcAft>
              <a:buNone/>
              <a:defRPr>
                <a:solidFill>
                  <a:srgbClr val="FFFFFF"/>
                </a:solidFill>
              </a:defRPr>
            </a:lvl7pPr>
            <a:lvl8pPr lvl="7">
              <a:spcBef>
                <a:spcPts val="1600"/>
              </a:spcBef>
              <a:spcAft>
                <a:spcPts val="0"/>
              </a:spcAft>
              <a:buNone/>
              <a:defRPr>
                <a:solidFill>
                  <a:srgbClr val="FFFFFF"/>
                </a:solidFill>
              </a:defRPr>
            </a:lvl8pPr>
            <a:lvl9pPr lvl="8">
              <a:spcBef>
                <a:spcPts val="1600"/>
              </a:spcBef>
              <a:spcAft>
                <a:spcPts val="1600"/>
              </a:spcAft>
              <a:buNone/>
              <a:defRPr>
                <a:solidFill>
                  <a:srgbClr val="FFFFFF"/>
                </a:solidFill>
              </a:defRPr>
            </a:lvl9pPr>
          </a:lstStyle>
          <a:p/>
        </p:txBody>
      </p:sp>
      <p:sp>
        <p:nvSpPr>
          <p:cNvPr id="12" name="Google Shape;12;p2"/>
          <p:cNvSpPr txBox="1"/>
          <p:nvPr>
            <p:ph idx="2" type="subTitle"/>
          </p:nvPr>
        </p:nvSpPr>
        <p:spPr>
          <a:xfrm>
            <a:off x="267700" y="3361469"/>
            <a:ext cx="4432800" cy="595800"/>
          </a:xfrm>
          <a:prstGeom prst="rect">
            <a:avLst/>
          </a:prstGeom>
        </p:spPr>
        <p:txBody>
          <a:bodyPr anchorCtr="0" anchor="t" bIns="91425" lIns="91425" spcFirstLastPara="1" rIns="91425" wrap="square" tIns="91425">
            <a:noAutofit/>
          </a:bodyPr>
          <a:lstStyle>
            <a:lvl1pPr lvl="0" rtl="0">
              <a:spcBef>
                <a:spcPts val="0"/>
              </a:spcBef>
              <a:spcAft>
                <a:spcPts val="0"/>
              </a:spcAft>
              <a:buNone/>
              <a:defRPr sz="800">
                <a:solidFill>
                  <a:srgbClr val="FFFFFF"/>
                </a:solidFill>
                <a:latin typeface="Roboto Light"/>
                <a:ea typeface="Roboto Light"/>
                <a:cs typeface="Roboto Light"/>
                <a:sym typeface="Roboto Light"/>
              </a:defRPr>
            </a:lvl1pPr>
            <a:lvl2pPr lvl="1" rtl="0">
              <a:spcBef>
                <a:spcPts val="1600"/>
              </a:spcBef>
              <a:spcAft>
                <a:spcPts val="0"/>
              </a:spcAft>
              <a:buNone/>
              <a:defRPr sz="800">
                <a:solidFill>
                  <a:srgbClr val="FFFFFF"/>
                </a:solidFill>
                <a:latin typeface="Roboto Light"/>
                <a:ea typeface="Roboto Light"/>
                <a:cs typeface="Roboto Light"/>
                <a:sym typeface="Roboto Light"/>
              </a:defRPr>
            </a:lvl2pPr>
            <a:lvl3pPr lvl="2" rtl="0">
              <a:spcBef>
                <a:spcPts val="1600"/>
              </a:spcBef>
              <a:spcAft>
                <a:spcPts val="0"/>
              </a:spcAft>
              <a:buNone/>
              <a:defRPr sz="800">
                <a:solidFill>
                  <a:srgbClr val="FFFFFF"/>
                </a:solidFill>
                <a:latin typeface="Roboto Light"/>
                <a:ea typeface="Roboto Light"/>
                <a:cs typeface="Roboto Light"/>
                <a:sym typeface="Roboto Light"/>
              </a:defRPr>
            </a:lvl3pPr>
            <a:lvl4pPr lvl="3" rtl="0">
              <a:spcBef>
                <a:spcPts val="1600"/>
              </a:spcBef>
              <a:spcAft>
                <a:spcPts val="0"/>
              </a:spcAft>
              <a:buNone/>
              <a:defRPr sz="800">
                <a:solidFill>
                  <a:srgbClr val="FFFFFF"/>
                </a:solidFill>
                <a:latin typeface="Roboto Light"/>
                <a:ea typeface="Roboto Light"/>
                <a:cs typeface="Roboto Light"/>
                <a:sym typeface="Roboto Light"/>
              </a:defRPr>
            </a:lvl4pPr>
            <a:lvl5pPr lvl="4" rtl="0">
              <a:spcBef>
                <a:spcPts val="1600"/>
              </a:spcBef>
              <a:spcAft>
                <a:spcPts val="0"/>
              </a:spcAft>
              <a:buNone/>
              <a:defRPr sz="800">
                <a:solidFill>
                  <a:srgbClr val="FFFFFF"/>
                </a:solidFill>
                <a:latin typeface="Roboto Light"/>
                <a:ea typeface="Roboto Light"/>
                <a:cs typeface="Roboto Light"/>
                <a:sym typeface="Roboto Light"/>
              </a:defRPr>
            </a:lvl5pPr>
            <a:lvl6pPr lvl="5" rtl="0">
              <a:spcBef>
                <a:spcPts val="1600"/>
              </a:spcBef>
              <a:spcAft>
                <a:spcPts val="0"/>
              </a:spcAft>
              <a:buNone/>
              <a:defRPr sz="800">
                <a:solidFill>
                  <a:srgbClr val="FFFFFF"/>
                </a:solidFill>
                <a:latin typeface="Roboto Light"/>
                <a:ea typeface="Roboto Light"/>
                <a:cs typeface="Roboto Light"/>
                <a:sym typeface="Roboto Light"/>
              </a:defRPr>
            </a:lvl6pPr>
            <a:lvl7pPr lvl="6" rtl="0">
              <a:spcBef>
                <a:spcPts val="1600"/>
              </a:spcBef>
              <a:spcAft>
                <a:spcPts val="0"/>
              </a:spcAft>
              <a:buNone/>
              <a:defRPr sz="800">
                <a:solidFill>
                  <a:srgbClr val="FFFFFF"/>
                </a:solidFill>
                <a:latin typeface="Roboto Light"/>
                <a:ea typeface="Roboto Light"/>
                <a:cs typeface="Roboto Light"/>
                <a:sym typeface="Roboto Light"/>
              </a:defRPr>
            </a:lvl7pPr>
            <a:lvl8pPr lvl="7" rtl="0">
              <a:spcBef>
                <a:spcPts val="1600"/>
              </a:spcBef>
              <a:spcAft>
                <a:spcPts val="0"/>
              </a:spcAft>
              <a:buNone/>
              <a:defRPr sz="800">
                <a:solidFill>
                  <a:srgbClr val="FFFFFF"/>
                </a:solidFill>
                <a:latin typeface="Roboto Light"/>
                <a:ea typeface="Roboto Light"/>
                <a:cs typeface="Roboto Light"/>
                <a:sym typeface="Roboto Light"/>
              </a:defRPr>
            </a:lvl8pPr>
            <a:lvl9pPr lvl="8" rtl="0">
              <a:spcBef>
                <a:spcPts val="1600"/>
              </a:spcBef>
              <a:spcAft>
                <a:spcPts val="1600"/>
              </a:spcAft>
              <a:buNone/>
              <a:defRPr sz="800">
                <a:solidFill>
                  <a:srgbClr val="FFFFFF"/>
                </a:solidFill>
                <a:latin typeface="Roboto Light"/>
                <a:ea typeface="Roboto Light"/>
                <a:cs typeface="Roboto Light"/>
                <a:sym typeface="Roboto Light"/>
              </a:defRPr>
            </a:lvl9pPr>
          </a:lstStyle>
          <a:p/>
        </p:txBody>
      </p:sp>
      <p:pic>
        <p:nvPicPr>
          <p:cNvPr id="13" name="Google Shape;13;p2"/>
          <p:cNvPicPr preferRelativeResize="0"/>
          <p:nvPr/>
        </p:nvPicPr>
        <p:blipFill>
          <a:blip r:embed="rId2">
            <a:alphaModFix/>
          </a:blip>
          <a:stretch>
            <a:fillRect/>
          </a:stretch>
        </p:blipFill>
        <p:spPr>
          <a:xfrm>
            <a:off x="420100" y="228600"/>
            <a:ext cx="883053" cy="223500"/>
          </a:xfrm>
          <a:prstGeom prst="rect">
            <a:avLst/>
          </a:prstGeom>
          <a:noFill/>
          <a:ln>
            <a:noFill/>
          </a:ln>
        </p:spPr>
      </p:pic>
    </p:spTree>
  </p:cSld>
  <p:clrMapOvr>
    <a:masterClrMapping/>
  </p:clrMapOvr>
  <p:extLst>
    <p:ext uri="{DCECCB84-F9BA-43D5-87BE-67443E8EF086}">
      <p15:sldGuideLst>
        <p15:guide id="1" orient="horz" pos="285">
          <p15:clr>
            <a:srgbClr val="FA7B17"/>
          </p15:clr>
        </p15:guide>
        <p15:guide id="2" orient="horz" pos="2955">
          <p15:clr>
            <a:srgbClr val="FA7B17"/>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Breaker / Dark">
  <p:cSld name="CUSTOM_25_2_1_1_1_2">
    <p:bg>
      <p:bgPr>
        <a:solidFill>
          <a:srgbClr val="1E1F1C"/>
        </a:solidFill>
      </p:bgPr>
    </p:bg>
    <p:spTree>
      <p:nvGrpSpPr>
        <p:cNvPr id="62" name="Shape 62"/>
        <p:cNvGrpSpPr/>
        <p:nvPr/>
      </p:nvGrpSpPr>
      <p:grpSpPr>
        <a:xfrm>
          <a:off x="0" y="0"/>
          <a:ext cx="0" cy="0"/>
          <a:chOff x="0" y="0"/>
          <a:chExt cx="0" cy="0"/>
        </a:xfrm>
      </p:grpSpPr>
      <p:sp>
        <p:nvSpPr>
          <p:cNvPr id="63" name="Google Shape;63;p11"/>
          <p:cNvSpPr txBox="1"/>
          <p:nvPr>
            <p:ph type="ctrTitle"/>
          </p:nvPr>
        </p:nvSpPr>
        <p:spPr>
          <a:xfrm>
            <a:off x="723600" y="1179375"/>
            <a:ext cx="7696800" cy="22809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rgbClr val="FFFFFF"/>
              </a:buClr>
              <a:buSzPts val="4000"/>
              <a:buNone/>
              <a:defRPr sz="4000">
                <a:solidFill>
                  <a:srgbClr val="FFFFFF"/>
                </a:solidFill>
              </a:defRPr>
            </a:lvl1pPr>
            <a:lvl2pPr lvl="1" rtl="0">
              <a:spcBef>
                <a:spcPts val="0"/>
              </a:spcBef>
              <a:spcAft>
                <a:spcPts val="0"/>
              </a:spcAft>
              <a:buClr>
                <a:srgbClr val="FFFFFF"/>
              </a:buClr>
              <a:buSzPts val="1800"/>
              <a:buFont typeface="Roboto"/>
              <a:buNone/>
              <a:defRPr sz="1800">
                <a:solidFill>
                  <a:srgbClr val="FFFFFF"/>
                </a:solidFill>
                <a:latin typeface="Roboto"/>
                <a:ea typeface="Roboto"/>
                <a:cs typeface="Roboto"/>
                <a:sym typeface="Roboto"/>
              </a:defRPr>
            </a:lvl2pPr>
            <a:lvl3pPr lvl="2" rtl="0">
              <a:spcBef>
                <a:spcPts val="0"/>
              </a:spcBef>
              <a:spcAft>
                <a:spcPts val="0"/>
              </a:spcAft>
              <a:buClr>
                <a:srgbClr val="FFFFFF"/>
              </a:buClr>
              <a:buSzPts val="1800"/>
              <a:buFont typeface="Roboto"/>
              <a:buNone/>
              <a:defRPr sz="1800">
                <a:solidFill>
                  <a:srgbClr val="FFFFFF"/>
                </a:solidFill>
                <a:latin typeface="Roboto"/>
                <a:ea typeface="Roboto"/>
                <a:cs typeface="Roboto"/>
                <a:sym typeface="Roboto"/>
              </a:defRPr>
            </a:lvl3pPr>
            <a:lvl4pPr lvl="3" rtl="0">
              <a:spcBef>
                <a:spcPts val="0"/>
              </a:spcBef>
              <a:spcAft>
                <a:spcPts val="0"/>
              </a:spcAft>
              <a:buClr>
                <a:srgbClr val="FFFFFF"/>
              </a:buClr>
              <a:buSzPts val="1800"/>
              <a:buFont typeface="Roboto"/>
              <a:buNone/>
              <a:defRPr sz="1800">
                <a:solidFill>
                  <a:srgbClr val="FFFFFF"/>
                </a:solidFill>
                <a:latin typeface="Roboto"/>
                <a:ea typeface="Roboto"/>
                <a:cs typeface="Roboto"/>
                <a:sym typeface="Roboto"/>
              </a:defRPr>
            </a:lvl4pPr>
            <a:lvl5pPr lvl="4" rtl="0">
              <a:spcBef>
                <a:spcPts val="0"/>
              </a:spcBef>
              <a:spcAft>
                <a:spcPts val="0"/>
              </a:spcAft>
              <a:buClr>
                <a:srgbClr val="FFFFFF"/>
              </a:buClr>
              <a:buSzPts val="1800"/>
              <a:buFont typeface="Roboto"/>
              <a:buNone/>
              <a:defRPr sz="1800">
                <a:solidFill>
                  <a:srgbClr val="FFFFFF"/>
                </a:solidFill>
                <a:latin typeface="Roboto"/>
                <a:ea typeface="Roboto"/>
                <a:cs typeface="Roboto"/>
                <a:sym typeface="Roboto"/>
              </a:defRPr>
            </a:lvl5pPr>
            <a:lvl6pPr lvl="5" rtl="0">
              <a:spcBef>
                <a:spcPts val="0"/>
              </a:spcBef>
              <a:spcAft>
                <a:spcPts val="0"/>
              </a:spcAft>
              <a:buClr>
                <a:srgbClr val="FFFFFF"/>
              </a:buClr>
              <a:buSzPts val="1800"/>
              <a:buFont typeface="Roboto"/>
              <a:buNone/>
              <a:defRPr sz="1800">
                <a:solidFill>
                  <a:srgbClr val="FFFFFF"/>
                </a:solidFill>
                <a:latin typeface="Roboto"/>
                <a:ea typeface="Roboto"/>
                <a:cs typeface="Roboto"/>
                <a:sym typeface="Roboto"/>
              </a:defRPr>
            </a:lvl6pPr>
            <a:lvl7pPr lvl="6" rtl="0">
              <a:spcBef>
                <a:spcPts val="0"/>
              </a:spcBef>
              <a:spcAft>
                <a:spcPts val="0"/>
              </a:spcAft>
              <a:buClr>
                <a:srgbClr val="FFFFFF"/>
              </a:buClr>
              <a:buSzPts val="1800"/>
              <a:buFont typeface="Roboto"/>
              <a:buNone/>
              <a:defRPr sz="1800">
                <a:solidFill>
                  <a:srgbClr val="FFFFFF"/>
                </a:solidFill>
                <a:latin typeface="Roboto"/>
                <a:ea typeface="Roboto"/>
                <a:cs typeface="Roboto"/>
                <a:sym typeface="Roboto"/>
              </a:defRPr>
            </a:lvl7pPr>
            <a:lvl8pPr lvl="7" rtl="0">
              <a:spcBef>
                <a:spcPts val="0"/>
              </a:spcBef>
              <a:spcAft>
                <a:spcPts val="0"/>
              </a:spcAft>
              <a:buClr>
                <a:srgbClr val="FFFFFF"/>
              </a:buClr>
              <a:buSzPts val="1800"/>
              <a:buFont typeface="Roboto"/>
              <a:buNone/>
              <a:defRPr sz="1800">
                <a:solidFill>
                  <a:srgbClr val="FFFFFF"/>
                </a:solidFill>
                <a:latin typeface="Roboto"/>
                <a:ea typeface="Roboto"/>
                <a:cs typeface="Roboto"/>
                <a:sym typeface="Roboto"/>
              </a:defRPr>
            </a:lvl8pPr>
            <a:lvl9pPr lvl="8" rtl="0">
              <a:spcBef>
                <a:spcPts val="0"/>
              </a:spcBef>
              <a:spcAft>
                <a:spcPts val="0"/>
              </a:spcAft>
              <a:buClr>
                <a:srgbClr val="FFFFFF"/>
              </a:buClr>
              <a:buSzPts val="1800"/>
              <a:buFont typeface="Roboto"/>
              <a:buNone/>
              <a:defRPr sz="1800">
                <a:solidFill>
                  <a:srgbClr val="FFFFFF"/>
                </a:solidFill>
                <a:latin typeface="Roboto"/>
                <a:ea typeface="Roboto"/>
                <a:cs typeface="Roboto"/>
                <a:sym typeface="Roboto"/>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Breaker / Light">
  <p:cSld name="CUSTOM_25_2_1_1_1_2_1">
    <p:bg>
      <p:bgPr>
        <a:solidFill>
          <a:schemeClr val="lt1"/>
        </a:solidFill>
      </p:bgPr>
    </p:bg>
    <p:spTree>
      <p:nvGrpSpPr>
        <p:cNvPr id="64" name="Shape 64"/>
        <p:cNvGrpSpPr/>
        <p:nvPr/>
      </p:nvGrpSpPr>
      <p:grpSpPr>
        <a:xfrm>
          <a:off x="0" y="0"/>
          <a:ext cx="0" cy="0"/>
          <a:chOff x="0" y="0"/>
          <a:chExt cx="0" cy="0"/>
        </a:xfrm>
      </p:grpSpPr>
      <p:sp>
        <p:nvSpPr>
          <p:cNvPr id="65" name="Google Shape;65;p12"/>
          <p:cNvSpPr txBox="1"/>
          <p:nvPr>
            <p:ph type="ctrTitle"/>
          </p:nvPr>
        </p:nvSpPr>
        <p:spPr>
          <a:xfrm>
            <a:off x="723600" y="1179375"/>
            <a:ext cx="7696800" cy="22809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4000"/>
              <a:buNone/>
              <a:defRPr sz="4000"/>
            </a:lvl1pPr>
            <a:lvl2pPr lvl="1" rtl="0">
              <a:spcBef>
                <a:spcPts val="0"/>
              </a:spcBef>
              <a:spcAft>
                <a:spcPts val="0"/>
              </a:spcAft>
              <a:buClr>
                <a:srgbClr val="FFFFFF"/>
              </a:buClr>
              <a:buSzPts val="1800"/>
              <a:buFont typeface="Roboto"/>
              <a:buNone/>
              <a:defRPr sz="1800">
                <a:solidFill>
                  <a:srgbClr val="FFFFFF"/>
                </a:solidFill>
                <a:latin typeface="Roboto"/>
                <a:ea typeface="Roboto"/>
                <a:cs typeface="Roboto"/>
                <a:sym typeface="Roboto"/>
              </a:defRPr>
            </a:lvl2pPr>
            <a:lvl3pPr lvl="2" rtl="0">
              <a:spcBef>
                <a:spcPts val="0"/>
              </a:spcBef>
              <a:spcAft>
                <a:spcPts val="0"/>
              </a:spcAft>
              <a:buClr>
                <a:srgbClr val="FFFFFF"/>
              </a:buClr>
              <a:buSzPts val="1800"/>
              <a:buFont typeface="Roboto"/>
              <a:buNone/>
              <a:defRPr sz="1800">
                <a:solidFill>
                  <a:srgbClr val="FFFFFF"/>
                </a:solidFill>
                <a:latin typeface="Roboto"/>
                <a:ea typeface="Roboto"/>
                <a:cs typeface="Roboto"/>
                <a:sym typeface="Roboto"/>
              </a:defRPr>
            </a:lvl3pPr>
            <a:lvl4pPr lvl="3" rtl="0">
              <a:spcBef>
                <a:spcPts val="0"/>
              </a:spcBef>
              <a:spcAft>
                <a:spcPts val="0"/>
              </a:spcAft>
              <a:buClr>
                <a:srgbClr val="FFFFFF"/>
              </a:buClr>
              <a:buSzPts val="1800"/>
              <a:buFont typeface="Roboto"/>
              <a:buNone/>
              <a:defRPr sz="1800">
                <a:solidFill>
                  <a:srgbClr val="FFFFFF"/>
                </a:solidFill>
                <a:latin typeface="Roboto"/>
                <a:ea typeface="Roboto"/>
                <a:cs typeface="Roboto"/>
                <a:sym typeface="Roboto"/>
              </a:defRPr>
            </a:lvl4pPr>
            <a:lvl5pPr lvl="4" rtl="0">
              <a:spcBef>
                <a:spcPts val="0"/>
              </a:spcBef>
              <a:spcAft>
                <a:spcPts val="0"/>
              </a:spcAft>
              <a:buClr>
                <a:srgbClr val="FFFFFF"/>
              </a:buClr>
              <a:buSzPts val="1800"/>
              <a:buFont typeface="Roboto"/>
              <a:buNone/>
              <a:defRPr sz="1800">
                <a:solidFill>
                  <a:srgbClr val="FFFFFF"/>
                </a:solidFill>
                <a:latin typeface="Roboto"/>
                <a:ea typeface="Roboto"/>
                <a:cs typeface="Roboto"/>
                <a:sym typeface="Roboto"/>
              </a:defRPr>
            </a:lvl5pPr>
            <a:lvl6pPr lvl="5" rtl="0">
              <a:spcBef>
                <a:spcPts val="0"/>
              </a:spcBef>
              <a:spcAft>
                <a:spcPts val="0"/>
              </a:spcAft>
              <a:buClr>
                <a:srgbClr val="FFFFFF"/>
              </a:buClr>
              <a:buSzPts val="1800"/>
              <a:buFont typeface="Roboto"/>
              <a:buNone/>
              <a:defRPr sz="1800">
                <a:solidFill>
                  <a:srgbClr val="FFFFFF"/>
                </a:solidFill>
                <a:latin typeface="Roboto"/>
                <a:ea typeface="Roboto"/>
                <a:cs typeface="Roboto"/>
                <a:sym typeface="Roboto"/>
              </a:defRPr>
            </a:lvl6pPr>
            <a:lvl7pPr lvl="6" rtl="0">
              <a:spcBef>
                <a:spcPts val="0"/>
              </a:spcBef>
              <a:spcAft>
                <a:spcPts val="0"/>
              </a:spcAft>
              <a:buClr>
                <a:srgbClr val="FFFFFF"/>
              </a:buClr>
              <a:buSzPts val="1800"/>
              <a:buFont typeface="Roboto"/>
              <a:buNone/>
              <a:defRPr sz="1800">
                <a:solidFill>
                  <a:srgbClr val="FFFFFF"/>
                </a:solidFill>
                <a:latin typeface="Roboto"/>
                <a:ea typeface="Roboto"/>
                <a:cs typeface="Roboto"/>
                <a:sym typeface="Roboto"/>
              </a:defRPr>
            </a:lvl7pPr>
            <a:lvl8pPr lvl="7" rtl="0">
              <a:spcBef>
                <a:spcPts val="0"/>
              </a:spcBef>
              <a:spcAft>
                <a:spcPts val="0"/>
              </a:spcAft>
              <a:buClr>
                <a:srgbClr val="FFFFFF"/>
              </a:buClr>
              <a:buSzPts val="1800"/>
              <a:buFont typeface="Roboto"/>
              <a:buNone/>
              <a:defRPr sz="1800">
                <a:solidFill>
                  <a:srgbClr val="FFFFFF"/>
                </a:solidFill>
                <a:latin typeface="Roboto"/>
                <a:ea typeface="Roboto"/>
                <a:cs typeface="Roboto"/>
                <a:sym typeface="Roboto"/>
              </a:defRPr>
            </a:lvl8pPr>
            <a:lvl9pPr lvl="8" rtl="0">
              <a:spcBef>
                <a:spcPts val="0"/>
              </a:spcBef>
              <a:spcAft>
                <a:spcPts val="0"/>
              </a:spcAft>
              <a:buClr>
                <a:srgbClr val="FFFFFF"/>
              </a:buClr>
              <a:buSzPts val="1800"/>
              <a:buFont typeface="Roboto"/>
              <a:buNone/>
              <a:defRPr sz="1800">
                <a:solidFill>
                  <a:srgbClr val="FFFFFF"/>
                </a:solidFill>
                <a:latin typeface="Roboto"/>
                <a:ea typeface="Roboto"/>
                <a:cs typeface="Roboto"/>
                <a:sym typeface="Roboto"/>
              </a:defRPr>
            </a:lvl9pPr>
          </a:lstStyle>
          <a:p/>
        </p:txBody>
      </p:sp>
    </p:spTree>
  </p:cSld>
  <p:clrMapOvr>
    <a:masterClrMapping/>
  </p:clrMapOvr>
  <p:extLst>
    <p:ext uri="{DCECCB84-F9BA-43D5-87BE-67443E8EF086}">
      <p15:sldGuideLst>
        <p15:guide id="1" pos="244">
          <p15:clr>
            <a:srgbClr val="FA7B17"/>
          </p15:clr>
        </p15:guide>
      </p15:sldGuideLst>
    </p:ext>
  </p:extLst>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Breaker / Light">
  <p:cSld name="CUSTOM_25_2_1_1_1_1">
    <p:bg>
      <p:bgPr>
        <a:solidFill>
          <a:srgbClr val="E9EBE8"/>
        </a:solidFill>
      </p:bgPr>
    </p:bg>
    <p:spTree>
      <p:nvGrpSpPr>
        <p:cNvPr id="66" name="Shape 66"/>
        <p:cNvGrpSpPr/>
        <p:nvPr/>
      </p:nvGrpSpPr>
      <p:grpSpPr>
        <a:xfrm>
          <a:off x="0" y="0"/>
          <a:ext cx="0" cy="0"/>
          <a:chOff x="0" y="0"/>
          <a:chExt cx="0" cy="0"/>
        </a:xfrm>
      </p:grpSpPr>
      <p:sp>
        <p:nvSpPr>
          <p:cNvPr id="67" name="Google Shape;67;p13"/>
          <p:cNvSpPr txBox="1"/>
          <p:nvPr>
            <p:ph type="ctrTitle"/>
          </p:nvPr>
        </p:nvSpPr>
        <p:spPr>
          <a:xfrm>
            <a:off x="295100" y="1214783"/>
            <a:ext cx="7696800" cy="1482600"/>
          </a:xfrm>
          <a:prstGeom prst="rect">
            <a:avLst/>
          </a:prstGeom>
        </p:spPr>
        <p:txBody>
          <a:bodyPr anchorCtr="0" anchor="b" bIns="91425" lIns="91425" spcFirstLastPara="1" rIns="91425" wrap="square" tIns="91425">
            <a:noAutofit/>
          </a:bodyPr>
          <a:lstStyle>
            <a:lvl1pPr lvl="0" rtl="0">
              <a:spcBef>
                <a:spcPts val="0"/>
              </a:spcBef>
              <a:spcAft>
                <a:spcPts val="0"/>
              </a:spcAft>
              <a:buSzPts val="3200"/>
              <a:buNone/>
              <a:defRPr sz="3200"/>
            </a:lvl1pPr>
            <a:lvl2pPr lvl="1" rtl="0">
              <a:spcBef>
                <a:spcPts val="0"/>
              </a:spcBef>
              <a:spcAft>
                <a:spcPts val="0"/>
              </a:spcAft>
              <a:buClr>
                <a:srgbClr val="000000"/>
              </a:buClr>
              <a:buSzPts val="1800"/>
              <a:buFont typeface="Roboto"/>
              <a:buNone/>
              <a:defRPr sz="1800">
                <a:solidFill>
                  <a:srgbClr val="000000"/>
                </a:solidFill>
                <a:latin typeface="Roboto"/>
                <a:ea typeface="Roboto"/>
                <a:cs typeface="Roboto"/>
                <a:sym typeface="Roboto"/>
              </a:defRPr>
            </a:lvl2pPr>
            <a:lvl3pPr lvl="2" rtl="0">
              <a:spcBef>
                <a:spcPts val="0"/>
              </a:spcBef>
              <a:spcAft>
                <a:spcPts val="0"/>
              </a:spcAft>
              <a:buClr>
                <a:srgbClr val="000000"/>
              </a:buClr>
              <a:buSzPts val="1800"/>
              <a:buFont typeface="Roboto"/>
              <a:buNone/>
              <a:defRPr sz="1800">
                <a:solidFill>
                  <a:srgbClr val="000000"/>
                </a:solidFill>
                <a:latin typeface="Roboto"/>
                <a:ea typeface="Roboto"/>
                <a:cs typeface="Roboto"/>
                <a:sym typeface="Roboto"/>
              </a:defRPr>
            </a:lvl3pPr>
            <a:lvl4pPr lvl="3" rtl="0">
              <a:spcBef>
                <a:spcPts val="0"/>
              </a:spcBef>
              <a:spcAft>
                <a:spcPts val="0"/>
              </a:spcAft>
              <a:buClr>
                <a:srgbClr val="000000"/>
              </a:buClr>
              <a:buSzPts val="1800"/>
              <a:buFont typeface="Roboto"/>
              <a:buNone/>
              <a:defRPr sz="1800">
                <a:solidFill>
                  <a:srgbClr val="000000"/>
                </a:solidFill>
                <a:latin typeface="Roboto"/>
                <a:ea typeface="Roboto"/>
                <a:cs typeface="Roboto"/>
                <a:sym typeface="Roboto"/>
              </a:defRPr>
            </a:lvl4pPr>
            <a:lvl5pPr lvl="4" rtl="0">
              <a:spcBef>
                <a:spcPts val="0"/>
              </a:spcBef>
              <a:spcAft>
                <a:spcPts val="0"/>
              </a:spcAft>
              <a:buClr>
                <a:srgbClr val="000000"/>
              </a:buClr>
              <a:buSzPts val="1800"/>
              <a:buFont typeface="Roboto"/>
              <a:buNone/>
              <a:defRPr sz="1800">
                <a:solidFill>
                  <a:srgbClr val="000000"/>
                </a:solidFill>
                <a:latin typeface="Roboto"/>
                <a:ea typeface="Roboto"/>
                <a:cs typeface="Roboto"/>
                <a:sym typeface="Roboto"/>
              </a:defRPr>
            </a:lvl5pPr>
            <a:lvl6pPr lvl="5" rtl="0">
              <a:spcBef>
                <a:spcPts val="0"/>
              </a:spcBef>
              <a:spcAft>
                <a:spcPts val="0"/>
              </a:spcAft>
              <a:buClr>
                <a:srgbClr val="000000"/>
              </a:buClr>
              <a:buSzPts val="1800"/>
              <a:buFont typeface="Roboto"/>
              <a:buNone/>
              <a:defRPr sz="1800">
                <a:solidFill>
                  <a:srgbClr val="000000"/>
                </a:solidFill>
                <a:latin typeface="Roboto"/>
                <a:ea typeface="Roboto"/>
                <a:cs typeface="Roboto"/>
                <a:sym typeface="Roboto"/>
              </a:defRPr>
            </a:lvl6pPr>
            <a:lvl7pPr lvl="6" rtl="0">
              <a:spcBef>
                <a:spcPts val="0"/>
              </a:spcBef>
              <a:spcAft>
                <a:spcPts val="0"/>
              </a:spcAft>
              <a:buClr>
                <a:srgbClr val="000000"/>
              </a:buClr>
              <a:buSzPts val="1800"/>
              <a:buFont typeface="Roboto"/>
              <a:buNone/>
              <a:defRPr sz="1800">
                <a:solidFill>
                  <a:srgbClr val="000000"/>
                </a:solidFill>
                <a:latin typeface="Roboto"/>
                <a:ea typeface="Roboto"/>
                <a:cs typeface="Roboto"/>
                <a:sym typeface="Roboto"/>
              </a:defRPr>
            </a:lvl7pPr>
            <a:lvl8pPr lvl="7" rtl="0">
              <a:spcBef>
                <a:spcPts val="0"/>
              </a:spcBef>
              <a:spcAft>
                <a:spcPts val="0"/>
              </a:spcAft>
              <a:buClr>
                <a:srgbClr val="000000"/>
              </a:buClr>
              <a:buSzPts val="1800"/>
              <a:buFont typeface="Roboto"/>
              <a:buNone/>
              <a:defRPr sz="1800">
                <a:solidFill>
                  <a:srgbClr val="000000"/>
                </a:solidFill>
                <a:latin typeface="Roboto"/>
                <a:ea typeface="Roboto"/>
                <a:cs typeface="Roboto"/>
                <a:sym typeface="Roboto"/>
              </a:defRPr>
            </a:lvl8pPr>
            <a:lvl9pPr lvl="8" rtl="0">
              <a:spcBef>
                <a:spcPts val="0"/>
              </a:spcBef>
              <a:spcAft>
                <a:spcPts val="0"/>
              </a:spcAft>
              <a:buClr>
                <a:srgbClr val="000000"/>
              </a:buClr>
              <a:buSzPts val="1800"/>
              <a:buFont typeface="Roboto"/>
              <a:buNone/>
              <a:defRPr sz="1800">
                <a:solidFill>
                  <a:srgbClr val="000000"/>
                </a:solidFill>
                <a:latin typeface="Roboto"/>
                <a:ea typeface="Roboto"/>
                <a:cs typeface="Roboto"/>
                <a:sym typeface="Roboto"/>
              </a:defRPr>
            </a:lvl9pPr>
          </a:lstStyle>
          <a:p/>
        </p:txBody>
      </p:sp>
      <p:sp>
        <p:nvSpPr>
          <p:cNvPr id="68" name="Google Shape;68;p13"/>
          <p:cNvSpPr txBox="1"/>
          <p:nvPr>
            <p:ph idx="1" type="subTitle"/>
          </p:nvPr>
        </p:nvSpPr>
        <p:spPr>
          <a:xfrm>
            <a:off x="295100" y="2717225"/>
            <a:ext cx="5801400" cy="11361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lgn="ctr">
              <a:spcBef>
                <a:spcPts val="1600"/>
              </a:spcBef>
              <a:spcAft>
                <a:spcPts val="0"/>
              </a:spcAft>
              <a:buNone/>
              <a:defRPr/>
            </a:lvl2pPr>
            <a:lvl3pPr lvl="2" rtl="0" algn="ctr">
              <a:spcBef>
                <a:spcPts val="1600"/>
              </a:spcBef>
              <a:spcAft>
                <a:spcPts val="0"/>
              </a:spcAft>
              <a:buNone/>
              <a:defRPr/>
            </a:lvl3pPr>
            <a:lvl4pPr lvl="3" rtl="0" algn="ctr">
              <a:spcBef>
                <a:spcPts val="1600"/>
              </a:spcBef>
              <a:spcAft>
                <a:spcPts val="0"/>
              </a:spcAft>
              <a:buNone/>
              <a:defRPr/>
            </a:lvl4pPr>
            <a:lvl5pPr lvl="4" rtl="0" algn="ctr">
              <a:spcBef>
                <a:spcPts val="1600"/>
              </a:spcBef>
              <a:spcAft>
                <a:spcPts val="0"/>
              </a:spcAft>
              <a:buNone/>
              <a:defRPr/>
            </a:lvl5pPr>
            <a:lvl6pPr lvl="5" rtl="0" algn="ctr">
              <a:spcBef>
                <a:spcPts val="1600"/>
              </a:spcBef>
              <a:spcAft>
                <a:spcPts val="0"/>
              </a:spcAft>
              <a:buNone/>
              <a:defRPr/>
            </a:lvl6pPr>
            <a:lvl7pPr lvl="6" rtl="0" algn="ctr">
              <a:spcBef>
                <a:spcPts val="1600"/>
              </a:spcBef>
              <a:spcAft>
                <a:spcPts val="0"/>
              </a:spcAft>
              <a:buNone/>
              <a:defRPr/>
            </a:lvl7pPr>
            <a:lvl8pPr lvl="7" rtl="0" algn="ctr">
              <a:spcBef>
                <a:spcPts val="1600"/>
              </a:spcBef>
              <a:spcAft>
                <a:spcPts val="0"/>
              </a:spcAft>
              <a:buNone/>
              <a:defRPr/>
            </a:lvl8pPr>
            <a:lvl9pPr lvl="8" rtl="0" algn="ctr">
              <a:spcBef>
                <a:spcPts val="1600"/>
              </a:spcBef>
              <a:spcAft>
                <a:spcPts val="1600"/>
              </a:spcAft>
              <a:buNone/>
              <a:defRPr/>
            </a:lvl9pPr>
          </a:lstStyle>
          <a:p/>
        </p:txBody>
      </p:sp>
    </p:spTree>
  </p:cSld>
  <p:clrMapOvr>
    <a:masterClrMapping/>
  </p:clrMapOvr>
  <p:extLst>
    <p:ext uri="{DCECCB84-F9BA-43D5-87BE-67443E8EF086}">
      <p15:sldGuideLst>
        <p15:guide id="1" pos="244">
          <p15:clr>
            <a:srgbClr val="FA7B17"/>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Breaker / Dark">
  <p:cSld name="CUSTOM_25_2_1_1_1_1_1">
    <p:bg>
      <p:bgPr>
        <a:solidFill>
          <a:schemeClr val="dk2"/>
        </a:solidFill>
      </p:bgPr>
    </p:bg>
    <p:spTree>
      <p:nvGrpSpPr>
        <p:cNvPr id="69" name="Shape 69"/>
        <p:cNvGrpSpPr/>
        <p:nvPr/>
      </p:nvGrpSpPr>
      <p:grpSpPr>
        <a:xfrm>
          <a:off x="0" y="0"/>
          <a:ext cx="0" cy="0"/>
          <a:chOff x="0" y="0"/>
          <a:chExt cx="0" cy="0"/>
        </a:xfrm>
      </p:grpSpPr>
      <p:sp>
        <p:nvSpPr>
          <p:cNvPr id="70" name="Google Shape;70;p14"/>
          <p:cNvSpPr txBox="1"/>
          <p:nvPr>
            <p:ph type="ctrTitle"/>
          </p:nvPr>
        </p:nvSpPr>
        <p:spPr>
          <a:xfrm>
            <a:off x="295100" y="1214783"/>
            <a:ext cx="7696800" cy="1482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dk1"/>
              </a:buClr>
              <a:buSzPts val="3200"/>
              <a:buNone/>
              <a:defRPr sz="3200">
                <a:solidFill>
                  <a:schemeClr val="dk1"/>
                </a:solidFill>
              </a:defRPr>
            </a:lvl1pPr>
            <a:lvl2pPr lvl="1" rtl="0">
              <a:spcBef>
                <a:spcPts val="0"/>
              </a:spcBef>
              <a:spcAft>
                <a:spcPts val="0"/>
              </a:spcAft>
              <a:buClr>
                <a:schemeClr val="dk1"/>
              </a:buClr>
              <a:buSzPts val="1800"/>
              <a:buFont typeface="Roboto"/>
              <a:buNone/>
              <a:defRPr sz="1800">
                <a:solidFill>
                  <a:schemeClr val="dk1"/>
                </a:solidFill>
                <a:latin typeface="Roboto"/>
                <a:ea typeface="Roboto"/>
                <a:cs typeface="Roboto"/>
                <a:sym typeface="Roboto"/>
              </a:defRPr>
            </a:lvl2pPr>
            <a:lvl3pPr lvl="2" rtl="0">
              <a:spcBef>
                <a:spcPts val="0"/>
              </a:spcBef>
              <a:spcAft>
                <a:spcPts val="0"/>
              </a:spcAft>
              <a:buClr>
                <a:schemeClr val="dk1"/>
              </a:buClr>
              <a:buSzPts val="1800"/>
              <a:buFont typeface="Roboto"/>
              <a:buNone/>
              <a:defRPr sz="1800">
                <a:solidFill>
                  <a:schemeClr val="dk1"/>
                </a:solidFill>
                <a:latin typeface="Roboto"/>
                <a:ea typeface="Roboto"/>
                <a:cs typeface="Roboto"/>
                <a:sym typeface="Roboto"/>
              </a:defRPr>
            </a:lvl3pPr>
            <a:lvl4pPr lvl="3" rtl="0">
              <a:spcBef>
                <a:spcPts val="0"/>
              </a:spcBef>
              <a:spcAft>
                <a:spcPts val="0"/>
              </a:spcAft>
              <a:buClr>
                <a:schemeClr val="dk1"/>
              </a:buClr>
              <a:buSzPts val="1800"/>
              <a:buFont typeface="Roboto"/>
              <a:buNone/>
              <a:defRPr sz="1800">
                <a:solidFill>
                  <a:schemeClr val="dk1"/>
                </a:solidFill>
                <a:latin typeface="Roboto"/>
                <a:ea typeface="Roboto"/>
                <a:cs typeface="Roboto"/>
                <a:sym typeface="Roboto"/>
              </a:defRPr>
            </a:lvl4pPr>
            <a:lvl5pPr lvl="4" rtl="0">
              <a:spcBef>
                <a:spcPts val="0"/>
              </a:spcBef>
              <a:spcAft>
                <a:spcPts val="0"/>
              </a:spcAft>
              <a:buClr>
                <a:schemeClr val="dk1"/>
              </a:buClr>
              <a:buSzPts val="1800"/>
              <a:buFont typeface="Roboto"/>
              <a:buNone/>
              <a:defRPr sz="1800">
                <a:solidFill>
                  <a:schemeClr val="dk1"/>
                </a:solidFill>
                <a:latin typeface="Roboto"/>
                <a:ea typeface="Roboto"/>
                <a:cs typeface="Roboto"/>
                <a:sym typeface="Roboto"/>
              </a:defRPr>
            </a:lvl5pPr>
            <a:lvl6pPr lvl="5" rtl="0">
              <a:spcBef>
                <a:spcPts val="0"/>
              </a:spcBef>
              <a:spcAft>
                <a:spcPts val="0"/>
              </a:spcAft>
              <a:buClr>
                <a:schemeClr val="dk1"/>
              </a:buClr>
              <a:buSzPts val="1800"/>
              <a:buFont typeface="Roboto"/>
              <a:buNone/>
              <a:defRPr sz="1800">
                <a:solidFill>
                  <a:schemeClr val="dk1"/>
                </a:solidFill>
                <a:latin typeface="Roboto"/>
                <a:ea typeface="Roboto"/>
                <a:cs typeface="Roboto"/>
                <a:sym typeface="Roboto"/>
              </a:defRPr>
            </a:lvl6pPr>
            <a:lvl7pPr lvl="6" rtl="0">
              <a:spcBef>
                <a:spcPts val="0"/>
              </a:spcBef>
              <a:spcAft>
                <a:spcPts val="0"/>
              </a:spcAft>
              <a:buClr>
                <a:schemeClr val="dk1"/>
              </a:buClr>
              <a:buSzPts val="1800"/>
              <a:buFont typeface="Roboto"/>
              <a:buNone/>
              <a:defRPr sz="1800">
                <a:solidFill>
                  <a:schemeClr val="dk1"/>
                </a:solidFill>
                <a:latin typeface="Roboto"/>
                <a:ea typeface="Roboto"/>
                <a:cs typeface="Roboto"/>
                <a:sym typeface="Roboto"/>
              </a:defRPr>
            </a:lvl7pPr>
            <a:lvl8pPr lvl="7" rtl="0">
              <a:spcBef>
                <a:spcPts val="0"/>
              </a:spcBef>
              <a:spcAft>
                <a:spcPts val="0"/>
              </a:spcAft>
              <a:buClr>
                <a:schemeClr val="dk1"/>
              </a:buClr>
              <a:buSzPts val="1800"/>
              <a:buFont typeface="Roboto"/>
              <a:buNone/>
              <a:defRPr sz="1800">
                <a:solidFill>
                  <a:schemeClr val="dk1"/>
                </a:solidFill>
                <a:latin typeface="Roboto"/>
                <a:ea typeface="Roboto"/>
                <a:cs typeface="Roboto"/>
                <a:sym typeface="Roboto"/>
              </a:defRPr>
            </a:lvl8pPr>
            <a:lvl9pPr lvl="8" rtl="0">
              <a:spcBef>
                <a:spcPts val="0"/>
              </a:spcBef>
              <a:spcAft>
                <a:spcPts val="0"/>
              </a:spcAft>
              <a:buClr>
                <a:schemeClr val="dk1"/>
              </a:buClr>
              <a:buSzPts val="1800"/>
              <a:buFont typeface="Roboto"/>
              <a:buNone/>
              <a:defRPr sz="1800">
                <a:solidFill>
                  <a:schemeClr val="dk1"/>
                </a:solidFill>
                <a:latin typeface="Roboto"/>
                <a:ea typeface="Roboto"/>
                <a:cs typeface="Roboto"/>
                <a:sym typeface="Roboto"/>
              </a:defRPr>
            </a:lvl9pPr>
          </a:lstStyle>
          <a:p/>
        </p:txBody>
      </p:sp>
      <p:sp>
        <p:nvSpPr>
          <p:cNvPr id="71" name="Google Shape;71;p14"/>
          <p:cNvSpPr txBox="1"/>
          <p:nvPr>
            <p:ph idx="1" type="subTitle"/>
          </p:nvPr>
        </p:nvSpPr>
        <p:spPr>
          <a:xfrm>
            <a:off x="295100" y="2717225"/>
            <a:ext cx="5801400" cy="1136100"/>
          </a:xfrm>
          <a:prstGeom prst="rect">
            <a:avLst/>
          </a:prstGeom>
        </p:spPr>
        <p:txBody>
          <a:bodyPr anchorCtr="0" anchor="t" bIns="91425" lIns="91425" spcFirstLastPara="1" rIns="91425" wrap="square" tIns="91425">
            <a:noAutofit/>
          </a:bodyPr>
          <a:lstStyle>
            <a:lvl1pPr lvl="0" rtl="0">
              <a:spcBef>
                <a:spcPts val="0"/>
              </a:spcBef>
              <a:spcAft>
                <a:spcPts val="0"/>
              </a:spcAft>
              <a:buNone/>
              <a:defRPr>
                <a:solidFill>
                  <a:schemeClr val="dk1"/>
                </a:solidFill>
              </a:defRPr>
            </a:lvl1pPr>
            <a:lvl2pPr lvl="1" rtl="0" algn="ctr">
              <a:spcBef>
                <a:spcPts val="1600"/>
              </a:spcBef>
              <a:spcAft>
                <a:spcPts val="0"/>
              </a:spcAft>
              <a:buNone/>
              <a:defRPr>
                <a:solidFill>
                  <a:schemeClr val="dk1"/>
                </a:solidFill>
              </a:defRPr>
            </a:lvl2pPr>
            <a:lvl3pPr lvl="2" rtl="0" algn="ctr">
              <a:spcBef>
                <a:spcPts val="1600"/>
              </a:spcBef>
              <a:spcAft>
                <a:spcPts val="0"/>
              </a:spcAft>
              <a:buNone/>
              <a:defRPr>
                <a:solidFill>
                  <a:schemeClr val="dk1"/>
                </a:solidFill>
              </a:defRPr>
            </a:lvl3pPr>
            <a:lvl4pPr lvl="3" rtl="0" algn="ctr">
              <a:spcBef>
                <a:spcPts val="1600"/>
              </a:spcBef>
              <a:spcAft>
                <a:spcPts val="0"/>
              </a:spcAft>
              <a:buNone/>
              <a:defRPr>
                <a:solidFill>
                  <a:schemeClr val="dk1"/>
                </a:solidFill>
              </a:defRPr>
            </a:lvl4pPr>
            <a:lvl5pPr lvl="4" rtl="0" algn="ctr">
              <a:spcBef>
                <a:spcPts val="1600"/>
              </a:spcBef>
              <a:spcAft>
                <a:spcPts val="0"/>
              </a:spcAft>
              <a:buNone/>
              <a:defRPr>
                <a:solidFill>
                  <a:schemeClr val="dk1"/>
                </a:solidFill>
              </a:defRPr>
            </a:lvl5pPr>
            <a:lvl6pPr lvl="5" rtl="0" algn="ctr">
              <a:spcBef>
                <a:spcPts val="1600"/>
              </a:spcBef>
              <a:spcAft>
                <a:spcPts val="0"/>
              </a:spcAft>
              <a:buNone/>
              <a:defRPr>
                <a:solidFill>
                  <a:schemeClr val="dk1"/>
                </a:solidFill>
              </a:defRPr>
            </a:lvl6pPr>
            <a:lvl7pPr lvl="6" rtl="0" algn="ctr">
              <a:spcBef>
                <a:spcPts val="1600"/>
              </a:spcBef>
              <a:spcAft>
                <a:spcPts val="0"/>
              </a:spcAft>
              <a:buNone/>
              <a:defRPr>
                <a:solidFill>
                  <a:schemeClr val="dk1"/>
                </a:solidFill>
              </a:defRPr>
            </a:lvl7pPr>
            <a:lvl8pPr lvl="7" rtl="0" algn="ctr">
              <a:spcBef>
                <a:spcPts val="1600"/>
              </a:spcBef>
              <a:spcAft>
                <a:spcPts val="0"/>
              </a:spcAft>
              <a:buNone/>
              <a:defRPr>
                <a:solidFill>
                  <a:schemeClr val="dk1"/>
                </a:solidFill>
              </a:defRPr>
            </a:lvl8pPr>
            <a:lvl9pPr lvl="8" rtl="0" algn="ctr">
              <a:spcBef>
                <a:spcPts val="1600"/>
              </a:spcBef>
              <a:spcAft>
                <a:spcPts val="1600"/>
              </a:spcAft>
              <a:buNone/>
              <a:defRPr>
                <a:solidFill>
                  <a:schemeClr val="dk1"/>
                </a:solidFill>
              </a:defRPr>
            </a:lvl9pPr>
          </a:lstStyle>
          <a:p/>
        </p:txBody>
      </p:sp>
    </p:spTree>
  </p:cSld>
  <p:clrMapOvr>
    <a:masterClrMapping/>
  </p:clrMapOvr>
  <p:extLst>
    <p:ext uri="{DCECCB84-F9BA-43D5-87BE-67443E8EF086}">
      <p15:sldGuideLst>
        <p15:guide id="1" pos="244">
          <p15:clr>
            <a:srgbClr val="FA7B17"/>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1 Col">
  <p:cSld name="CUSTOM_12_2_2_2">
    <p:spTree>
      <p:nvGrpSpPr>
        <p:cNvPr id="72" name="Shape 72"/>
        <p:cNvGrpSpPr/>
        <p:nvPr/>
      </p:nvGrpSpPr>
      <p:grpSpPr>
        <a:xfrm>
          <a:off x="0" y="0"/>
          <a:ext cx="0" cy="0"/>
          <a:chOff x="0" y="0"/>
          <a:chExt cx="0" cy="0"/>
        </a:xfrm>
      </p:grpSpPr>
      <p:cxnSp>
        <p:nvCxnSpPr>
          <p:cNvPr id="73" name="Google Shape;73;p15"/>
          <p:cNvCxnSpPr/>
          <p:nvPr/>
        </p:nvCxnSpPr>
        <p:spPr>
          <a:xfrm>
            <a:off x="232900" y="5081955"/>
            <a:ext cx="8676600" cy="0"/>
          </a:xfrm>
          <a:prstGeom prst="straightConnector1">
            <a:avLst/>
          </a:prstGeom>
          <a:noFill/>
          <a:ln cap="flat" cmpd="sng" w="9525">
            <a:solidFill>
              <a:srgbClr val="D9D9D9"/>
            </a:solidFill>
            <a:prstDash val="solid"/>
            <a:round/>
            <a:headEnd len="med" w="med" type="none"/>
            <a:tailEnd len="med" w="med" type="none"/>
          </a:ln>
        </p:spPr>
      </p:cxnSp>
      <p:cxnSp>
        <p:nvCxnSpPr>
          <p:cNvPr id="74" name="Google Shape;74;p15"/>
          <p:cNvCxnSpPr/>
          <p:nvPr/>
        </p:nvCxnSpPr>
        <p:spPr>
          <a:xfrm rot="10800000">
            <a:off x="234309" y="5008750"/>
            <a:ext cx="0" cy="77700"/>
          </a:xfrm>
          <a:prstGeom prst="straightConnector1">
            <a:avLst/>
          </a:prstGeom>
          <a:noFill/>
          <a:ln cap="flat" cmpd="sng" w="9525">
            <a:solidFill>
              <a:srgbClr val="D9D9D9"/>
            </a:solidFill>
            <a:prstDash val="solid"/>
            <a:round/>
            <a:headEnd len="med" w="med" type="none"/>
            <a:tailEnd len="med" w="med" type="none"/>
          </a:ln>
        </p:spPr>
      </p:cxnSp>
      <p:cxnSp>
        <p:nvCxnSpPr>
          <p:cNvPr id="75" name="Google Shape;75;p15"/>
          <p:cNvCxnSpPr/>
          <p:nvPr/>
        </p:nvCxnSpPr>
        <p:spPr>
          <a:xfrm rot="10800000">
            <a:off x="8910038" y="5008750"/>
            <a:ext cx="0" cy="77700"/>
          </a:xfrm>
          <a:prstGeom prst="straightConnector1">
            <a:avLst/>
          </a:prstGeom>
          <a:noFill/>
          <a:ln cap="flat" cmpd="sng" w="9525">
            <a:solidFill>
              <a:srgbClr val="D9D9D9"/>
            </a:solidFill>
            <a:prstDash val="solid"/>
            <a:round/>
            <a:headEnd len="med" w="med" type="none"/>
            <a:tailEnd len="med" w="med" type="none"/>
          </a:ln>
        </p:spPr>
      </p:cxnSp>
      <p:sp>
        <p:nvSpPr>
          <p:cNvPr id="76" name="Google Shape;76;p15"/>
          <p:cNvSpPr txBox="1"/>
          <p:nvPr>
            <p:ph idx="12" type="sldNum"/>
          </p:nvPr>
        </p:nvSpPr>
        <p:spPr>
          <a:xfrm>
            <a:off x="8539400" y="4889875"/>
            <a:ext cx="370200" cy="172500"/>
          </a:xfrm>
          <a:prstGeom prst="rect">
            <a:avLst/>
          </a:prstGeom>
          <a:noFill/>
          <a:ln>
            <a:noFill/>
          </a:ln>
        </p:spPr>
        <p:txBody>
          <a:bodyPr anchorCtr="0" anchor="ctr" bIns="91425" lIns="91425" spcFirstLastPara="1" rIns="91425" wrap="square" tIns="91425">
            <a:noAutofit/>
          </a:bodyPr>
          <a:lstStyle>
            <a:lvl1pPr lvl="0" rtl="0" algn="ctr">
              <a:buNone/>
              <a:defRPr sz="600">
                <a:latin typeface="Roboto"/>
                <a:ea typeface="Roboto"/>
                <a:cs typeface="Roboto"/>
                <a:sym typeface="Roboto"/>
              </a:defRPr>
            </a:lvl1pPr>
            <a:lvl2pPr lvl="1" rtl="0" algn="ctr">
              <a:buNone/>
              <a:defRPr sz="600">
                <a:latin typeface="Roboto"/>
                <a:ea typeface="Roboto"/>
                <a:cs typeface="Roboto"/>
                <a:sym typeface="Roboto"/>
              </a:defRPr>
            </a:lvl2pPr>
            <a:lvl3pPr lvl="2" rtl="0" algn="ctr">
              <a:buNone/>
              <a:defRPr sz="600">
                <a:latin typeface="Roboto"/>
                <a:ea typeface="Roboto"/>
                <a:cs typeface="Roboto"/>
                <a:sym typeface="Roboto"/>
              </a:defRPr>
            </a:lvl3pPr>
            <a:lvl4pPr lvl="3" rtl="0" algn="ctr">
              <a:buNone/>
              <a:defRPr sz="600">
                <a:latin typeface="Roboto"/>
                <a:ea typeface="Roboto"/>
                <a:cs typeface="Roboto"/>
                <a:sym typeface="Roboto"/>
              </a:defRPr>
            </a:lvl4pPr>
            <a:lvl5pPr lvl="4" rtl="0" algn="ctr">
              <a:buNone/>
              <a:defRPr sz="600">
                <a:latin typeface="Roboto"/>
                <a:ea typeface="Roboto"/>
                <a:cs typeface="Roboto"/>
                <a:sym typeface="Roboto"/>
              </a:defRPr>
            </a:lvl5pPr>
            <a:lvl6pPr lvl="5" rtl="0" algn="ctr">
              <a:buNone/>
              <a:defRPr sz="600">
                <a:latin typeface="Roboto"/>
                <a:ea typeface="Roboto"/>
                <a:cs typeface="Roboto"/>
                <a:sym typeface="Roboto"/>
              </a:defRPr>
            </a:lvl6pPr>
            <a:lvl7pPr lvl="6" rtl="0" algn="ctr">
              <a:buNone/>
              <a:defRPr sz="600">
                <a:latin typeface="Roboto"/>
                <a:ea typeface="Roboto"/>
                <a:cs typeface="Roboto"/>
                <a:sym typeface="Roboto"/>
              </a:defRPr>
            </a:lvl7pPr>
            <a:lvl8pPr lvl="7" rtl="0" algn="ctr">
              <a:buNone/>
              <a:defRPr sz="600">
                <a:latin typeface="Roboto"/>
                <a:ea typeface="Roboto"/>
                <a:cs typeface="Roboto"/>
                <a:sym typeface="Roboto"/>
              </a:defRPr>
            </a:lvl8pPr>
            <a:lvl9pPr lvl="8" rtl="0" algn="ctr">
              <a:buNone/>
              <a:defRPr sz="600">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en"/>
              <a:t>‹#›</a:t>
            </a:fld>
            <a:endParaRPr/>
          </a:p>
        </p:txBody>
      </p:sp>
      <p:pic>
        <p:nvPicPr>
          <p:cNvPr id="77" name="Google Shape;77;p15"/>
          <p:cNvPicPr preferRelativeResize="0"/>
          <p:nvPr/>
        </p:nvPicPr>
        <p:blipFill rotWithShape="1">
          <a:blip r:embed="rId2">
            <a:alphaModFix/>
          </a:blip>
          <a:srcRect b="0" l="-6116" r="-6533" t="0"/>
          <a:stretch/>
        </p:blipFill>
        <p:spPr>
          <a:xfrm>
            <a:off x="332200" y="4910825"/>
            <a:ext cx="583350" cy="130600"/>
          </a:xfrm>
          <a:prstGeom prst="rect">
            <a:avLst/>
          </a:prstGeom>
          <a:noFill/>
          <a:ln>
            <a:noFill/>
          </a:ln>
        </p:spPr>
      </p:pic>
      <p:sp>
        <p:nvSpPr>
          <p:cNvPr id="78" name="Google Shape;78;p15"/>
          <p:cNvSpPr txBox="1"/>
          <p:nvPr>
            <p:ph type="ctrTitle"/>
          </p:nvPr>
        </p:nvSpPr>
        <p:spPr>
          <a:xfrm>
            <a:off x="233025" y="228600"/>
            <a:ext cx="8676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000000"/>
              </a:buClr>
              <a:buSzPts val="3000"/>
              <a:buNone/>
              <a:defRPr>
                <a:solidFill>
                  <a:srgbClr val="000000"/>
                </a:solidFill>
              </a:defRPr>
            </a:lvl1pPr>
            <a:lvl2pPr lvl="1"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2pPr>
            <a:lvl3pPr lvl="2"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3pPr>
            <a:lvl4pPr lvl="3"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4pPr>
            <a:lvl5pPr lvl="4"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5pPr>
            <a:lvl6pPr lvl="5"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6pPr>
            <a:lvl7pPr lvl="6"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7pPr>
            <a:lvl8pPr lvl="7"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8pPr>
            <a:lvl9pPr lvl="8"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9pPr>
          </a:lstStyle>
          <a:p/>
        </p:txBody>
      </p:sp>
      <p:sp>
        <p:nvSpPr>
          <p:cNvPr id="79" name="Google Shape;79;p15"/>
          <p:cNvSpPr txBox="1"/>
          <p:nvPr>
            <p:ph idx="1" type="body"/>
          </p:nvPr>
        </p:nvSpPr>
        <p:spPr>
          <a:xfrm>
            <a:off x="315125" y="1369050"/>
            <a:ext cx="8676600" cy="3137100"/>
          </a:xfrm>
          <a:prstGeom prst="rect">
            <a:avLst/>
          </a:prstGeom>
        </p:spPr>
        <p:txBody>
          <a:bodyPr anchorCtr="0" anchor="t" bIns="91425" lIns="91425" spcFirstLastPara="1" rIns="91425" wrap="square" tIns="91425">
            <a:noAutofit/>
          </a:bodyPr>
          <a:lstStyle>
            <a:lvl1pPr indent="-292100" lvl="0" marL="457200" rtl="0">
              <a:lnSpc>
                <a:spcPct val="100000"/>
              </a:lnSpc>
              <a:spcBef>
                <a:spcPts val="0"/>
              </a:spcBef>
              <a:spcAft>
                <a:spcPts val="0"/>
              </a:spcAft>
              <a:buSzPts val="1000"/>
              <a:buChar char="•"/>
              <a:defRPr sz="1000"/>
            </a:lvl1pPr>
            <a:lvl2pPr indent="-292100" lvl="1" marL="914400" rtl="0">
              <a:lnSpc>
                <a:spcPct val="100000"/>
              </a:lnSpc>
              <a:spcBef>
                <a:spcPts val="1600"/>
              </a:spcBef>
              <a:spcAft>
                <a:spcPts val="0"/>
              </a:spcAft>
              <a:buSzPts val="1000"/>
              <a:buChar char="○"/>
              <a:defRPr sz="1000"/>
            </a:lvl2pPr>
            <a:lvl3pPr indent="-292100" lvl="2" marL="1371600" rtl="0">
              <a:lnSpc>
                <a:spcPct val="100000"/>
              </a:lnSpc>
              <a:spcBef>
                <a:spcPts val="1600"/>
              </a:spcBef>
              <a:spcAft>
                <a:spcPts val="0"/>
              </a:spcAft>
              <a:buSzPts val="1000"/>
              <a:buChar char="■"/>
              <a:defRPr sz="1000"/>
            </a:lvl3pPr>
            <a:lvl4pPr indent="-292100" lvl="3" marL="1828800" rtl="0">
              <a:lnSpc>
                <a:spcPct val="100000"/>
              </a:lnSpc>
              <a:spcBef>
                <a:spcPts val="1600"/>
              </a:spcBef>
              <a:spcAft>
                <a:spcPts val="0"/>
              </a:spcAft>
              <a:buSzPts val="1000"/>
              <a:buChar char="●"/>
              <a:defRPr sz="1000"/>
            </a:lvl4pPr>
            <a:lvl5pPr indent="-292100" lvl="4" marL="2286000" rtl="0">
              <a:lnSpc>
                <a:spcPct val="100000"/>
              </a:lnSpc>
              <a:spcBef>
                <a:spcPts val="1600"/>
              </a:spcBef>
              <a:spcAft>
                <a:spcPts val="0"/>
              </a:spcAft>
              <a:buSzPts val="1000"/>
              <a:buChar char="○"/>
              <a:defRPr sz="1000"/>
            </a:lvl5pPr>
            <a:lvl6pPr indent="-292100" lvl="5" marL="2743200" rtl="0">
              <a:lnSpc>
                <a:spcPct val="100000"/>
              </a:lnSpc>
              <a:spcBef>
                <a:spcPts val="1600"/>
              </a:spcBef>
              <a:spcAft>
                <a:spcPts val="0"/>
              </a:spcAft>
              <a:buSzPts val="1000"/>
              <a:buChar char="■"/>
              <a:defRPr sz="1000"/>
            </a:lvl6pPr>
            <a:lvl7pPr indent="-292100" lvl="6" marL="3200400" rtl="0">
              <a:lnSpc>
                <a:spcPct val="100000"/>
              </a:lnSpc>
              <a:spcBef>
                <a:spcPts val="1600"/>
              </a:spcBef>
              <a:spcAft>
                <a:spcPts val="0"/>
              </a:spcAft>
              <a:buSzPts val="1000"/>
              <a:buChar char="●"/>
              <a:defRPr sz="1000"/>
            </a:lvl7pPr>
            <a:lvl8pPr indent="-292100" lvl="7" marL="3657600" rtl="0">
              <a:lnSpc>
                <a:spcPct val="100000"/>
              </a:lnSpc>
              <a:spcBef>
                <a:spcPts val="1600"/>
              </a:spcBef>
              <a:spcAft>
                <a:spcPts val="0"/>
              </a:spcAft>
              <a:buSzPts val="1000"/>
              <a:buChar char="○"/>
              <a:defRPr sz="1000"/>
            </a:lvl8pPr>
            <a:lvl9pPr indent="-292100" lvl="8" marL="4114800" rtl="0">
              <a:lnSpc>
                <a:spcPct val="100000"/>
              </a:lnSpc>
              <a:spcBef>
                <a:spcPts val="1600"/>
              </a:spcBef>
              <a:spcAft>
                <a:spcPts val="1600"/>
              </a:spcAft>
              <a:buSzPts val="1000"/>
              <a:buChar char="•"/>
              <a:defRPr sz="1000"/>
            </a:lvl9pPr>
          </a:lstStyle>
          <a:p/>
        </p:txBody>
      </p:sp>
      <p:sp>
        <p:nvSpPr>
          <p:cNvPr id="80" name="Google Shape;80;p15"/>
          <p:cNvSpPr txBox="1"/>
          <p:nvPr>
            <p:ph idx="2" type="subTitle"/>
          </p:nvPr>
        </p:nvSpPr>
        <p:spPr>
          <a:xfrm>
            <a:off x="299850" y="939975"/>
            <a:ext cx="8691900" cy="2904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SzPts val="1200"/>
              <a:buNone/>
              <a:defRPr b="1" sz="1200"/>
            </a:lvl1pPr>
            <a:lvl2pPr lvl="1">
              <a:spcBef>
                <a:spcPts val="1600"/>
              </a:spcBef>
              <a:spcAft>
                <a:spcPts val="0"/>
              </a:spcAft>
              <a:buSzPts val="1000"/>
              <a:buNone/>
              <a:defRPr/>
            </a:lvl2pPr>
            <a:lvl3pPr lvl="2">
              <a:spcBef>
                <a:spcPts val="1600"/>
              </a:spcBef>
              <a:spcAft>
                <a:spcPts val="0"/>
              </a:spcAft>
              <a:buSzPts val="1000"/>
              <a:buNone/>
              <a:defRPr/>
            </a:lvl3pPr>
            <a:lvl4pPr lvl="3">
              <a:spcBef>
                <a:spcPts val="1600"/>
              </a:spcBef>
              <a:spcAft>
                <a:spcPts val="0"/>
              </a:spcAft>
              <a:buSzPts val="1000"/>
              <a:buNone/>
              <a:defRPr/>
            </a:lvl4pPr>
            <a:lvl5pPr lvl="4">
              <a:spcBef>
                <a:spcPts val="1600"/>
              </a:spcBef>
              <a:spcAft>
                <a:spcPts val="0"/>
              </a:spcAft>
              <a:buSzPts val="1000"/>
              <a:buNone/>
              <a:defRPr/>
            </a:lvl5pPr>
            <a:lvl6pPr lvl="5">
              <a:spcBef>
                <a:spcPts val="1600"/>
              </a:spcBef>
              <a:spcAft>
                <a:spcPts val="0"/>
              </a:spcAft>
              <a:buSzPts val="1000"/>
              <a:buNone/>
              <a:defRPr/>
            </a:lvl6pPr>
            <a:lvl7pPr lvl="6">
              <a:spcBef>
                <a:spcPts val="1600"/>
              </a:spcBef>
              <a:spcAft>
                <a:spcPts val="0"/>
              </a:spcAft>
              <a:buSzPts val="1000"/>
              <a:buNone/>
              <a:defRPr/>
            </a:lvl7pPr>
            <a:lvl8pPr lvl="7">
              <a:spcBef>
                <a:spcPts val="1600"/>
              </a:spcBef>
              <a:spcAft>
                <a:spcPts val="0"/>
              </a:spcAft>
              <a:buSzPts val="1000"/>
              <a:buNone/>
              <a:defRPr/>
            </a:lvl8pPr>
            <a:lvl9pPr lvl="8">
              <a:spcBef>
                <a:spcPts val="1600"/>
              </a:spcBef>
              <a:spcAft>
                <a:spcPts val="1600"/>
              </a:spcAft>
              <a:buSzPts val="1000"/>
              <a:buNone/>
              <a:defRPr/>
            </a:lvl9pPr>
          </a:lstStyle>
          <a:p/>
        </p:txBody>
      </p:sp>
    </p:spTree>
  </p:cSld>
  <p:clrMapOvr>
    <a:masterClrMapping/>
  </p:clrMapOvr>
  <p:extLst>
    <p:ext uri="{DCECCB84-F9BA-43D5-87BE-67443E8EF086}">
      <p15:sldGuideLst>
        <p15:guide id="1" orient="horz" pos="285">
          <p15:clr>
            <a:srgbClr val="FA7B17"/>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2 Cols">
  <p:cSld name="CUSTOM_12_2_2_2_4">
    <p:spTree>
      <p:nvGrpSpPr>
        <p:cNvPr id="81" name="Shape 81"/>
        <p:cNvGrpSpPr/>
        <p:nvPr/>
      </p:nvGrpSpPr>
      <p:grpSpPr>
        <a:xfrm>
          <a:off x="0" y="0"/>
          <a:ext cx="0" cy="0"/>
          <a:chOff x="0" y="0"/>
          <a:chExt cx="0" cy="0"/>
        </a:xfrm>
      </p:grpSpPr>
      <p:cxnSp>
        <p:nvCxnSpPr>
          <p:cNvPr id="82" name="Google Shape;82;p16"/>
          <p:cNvCxnSpPr/>
          <p:nvPr/>
        </p:nvCxnSpPr>
        <p:spPr>
          <a:xfrm>
            <a:off x="232900" y="5081955"/>
            <a:ext cx="8676600" cy="0"/>
          </a:xfrm>
          <a:prstGeom prst="straightConnector1">
            <a:avLst/>
          </a:prstGeom>
          <a:noFill/>
          <a:ln cap="flat" cmpd="sng" w="9525">
            <a:solidFill>
              <a:srgbClr val="D9D9D9"/>
            </a:solidFill>
            <a:prstDash val="solid"/>
            <a:round/>
            <a:headEnd len="med" w="med" type="none"/>
            <a:tailEnd len="med" w="med" type="none"/>
          </a:ln>
        </p:spPr>
      </p:cxnSp>
      <p:cxnSp>
        <p:nvCxnSpPr>
          <p:cNvPr id="83" name="Google Shape;83;p16"/>
          <p:cNvCxnSpPr/>
          <p:nvPr/>
        </p:nvCxnSpPr>
        <p:spPr>
          <a:xfrm rot="10800000">
            <a:off x="234309" y="5008750"/>
            <a:ext cx="0" cy="77700"/>
          </a:xfrm>
          <a:prstGeom prst="straightConnector1">
            <a:avLst/>
          </a:prstGeom>
          <a:noFill/>
          <a:ln cap="flat" cmpd="sng" w="9525">
            <a:solidFill>
              <a:srgbClr val="D9D9D9"/>
            </a:solidFill>
            <a:prstDash val="solid"/>
            <a:round/>
            <a:headEnd len="med" w="med" type="none"/>
            <a:tailEnd len="med" w="med" type="none"/>
          </a:ln>
        </p:spPr>
      </p:cxnSp>
      <p:cxnSp>
        <p:nvCxnSpPr>
          <p:cNvPr id="84" name="Google Shape;84;p16"/>
          <p:cNvCxnSpPr/>
          <p:nvPr/>
        </p:nvCxnSpPr>
        <p:spPr>
          <a:xfrm rot="10800000">
            <a:off x="8910038" y="5008750"/>
            <a:ext cx="0" cy="77700"/>
          </a:xfrm>
          <a:prstGeom prst="straightConnector1">
            <a:avLst/>
          </a:prstGeom>
          <a:noFill/>
          <a:ln cap="flat" cmpd="sng" w="9525">
            <a:solidFill>
              <a:srgbClr val="D9D9D9"/>
            </a:solidFill>
            <a:prstDash val="solid"/>
            <a:round/>
            <a:headEnd len="med" w="med" type="none"/>
            <a:tailEnd len="med" w="med" type="none"/>
          </a:ln>
        </p:spPr>
      </p:cxnSp>
      <p:sp>
        <p:nvSpPr>
          <p:cNvPr id="85" name="Google Shape;85;p16"/>
          <p:cNvSpPr txBox="1"/>
          <p:nvPr>
            <p:ph idx="12" type="sldNum"/>
          </p:nvPr>
        </p:nvSpPr>
        <p:spPr>
          <a:xfrm>
            <a:off x="8539400" y="4889875"/>
            <a:ext cx="370200" cy="172500"/>
          </a:xfrm>
          <a:prstGeom prst="rect">
            <a:avLst/>
          </a:prstGeom>
          <a:noFill/>
          <a:ln>
            <a:noFill/>
          </a:ln>
        </p:spPr>
        <p:txBody>
          <a:bodyPr anchorCtr="0" anchor="ctr" bIns="91425" lIns="91425" spcFirstLastPara="1" rIns="91425" wrap="square" tIns="91425">
            <a:noAutofit/>
          </a:bodyPr>
          <a:lstStyle>
            <a:lvl1pPr lvl="0" rtl="0" algn="ctr">
              <a:buNone/>
              <a:defRPr sz="600">
                <a:latin typeface="Roboto"/>
                <a:ea typeface="Roboto"/>
                <a:cs typeface="Roboto"/>
                <a:sym typeface="Roboto"/>
              </a:defRPr>
            </a:lvl1pPr>
            <a:lvl2pPr lvl="1" rtl="0" algn="ctr">
              <a:buNone/>
              <a:defRPr sz="600">
                <a:latin typeface="Roboto"/>
                <a:ea typeface="Roboto"/>
                <a:cs typeface="Roboto"/>
                <a:sym typeface="Roboto"/>
              </a:defRPr>
            </a:lvl2pPr>
            <a:lvl3pPr lvl="2" rtl="0" algn="ctr">
              <a:buNone/>
              <a:defRPr sz="600">
                <a:latin typeface="Roboto"/>
                <a:ea typeface="Roboto"/>
                <a:cs typeface="Roboto"/>
                <a:sym typeface="Roboto"/>
              </a:defRPr>
            </a:lvl3pPr>
            <a:lvl4pPr lvl="3" rtl="0" algn="ctr">
              <a:buNone/>
              <a:defRPr sz="600">
                <a:latin typeface="Roboto"/>
                <a:ea typeface="Roboto"/>
                <a:cs typeface="Roboto"/>
                <a:sym typeface="Roboto"/>
              </a:defRPr>
            </a:lvl4pPr>
            <a:lvl5pPr lvl="4" rtl="0" algn="ctr">
              <a:buNone/>
              <a:defRPr sz="600">
                <a:latin typeface="Roboto"/>
                <a:ea typeface="Roboto"/>
                <a:cs typeface="Roboto"/>
                <a:sym typeface="Roboto"/>
              </a:defRPr>
            </a:lvl5pPr>
            <a:lvl6pPr lvl="5" rtl="0" algn="ctr">
              <a:buNone/>
              <a:defRPr sz="600">
                <a:latin typeface="Roboto"/>
                <a:ea typeface="Roboto"/>
                <a:cs typeface="Roboto"/>
                <a:sym typeface="Roboto"/>
              </a:defRPr>
            </a:lvl6pPr>
            <a:lvl7pPr lvl="6" rtl="0" algn="ctr">
              <a:buNone/>
              <a:defRPr sz="600">
                <a:latin typeface="Roboto"/>
                <a:ea typeface="Roboto"/>
                <a:cs typeface="Roboto"/>
                <a:sym typeface="Roboto"/>
              </a:defRPr>
            </a:lvl7pPr>
            <a:lvl8pPr lvl="7" rtl="0" algn="ctr">
              <a:buNone/>
              <a:defRPr sz="600">
                <a:latin typeface="Roboto"/>
                <a:ea typeface="Roboto"/>
                <a:cs typeface="Roboto"/>
                <a:sym typeface="Roboto"/>
              </a:defRPr>
            </a:lvl8pPr>
            <a:lvl9pPr lvl="8" rtl="0" algn="ctr">
              <a:buNone/>
              <a:defRPr sz="600">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en"/>
              <a:t>‹#›</a:t>
            </a:fld>
            <a:endParaRPr/>
          </a:p>
        </p:txBody>
      </p:sp>
      <p:pic>
        <p:nvPicPr>
          <p:cNvPr id="86" name="Google Shape;86;p16"/>
          <p:cNvPicPr preferRelativeResize="0"/>
          <p:nvPr/>
        </p:nvPicPr>
        <p:blipFill rotWithShape="1">
          <a:blip r:embed="rId2">
            <a:alphaModFix/>
          </a:blip>
          <a:srcRect b="0" l="-6116" r="-6533" t="0"/>
          <a:stretch/>
        </p:blipFill>
        <p:spPr>
          <a:xfrm>
            <a:off x="332200" y="4910825"/>
            <a:ext cx="583350" cy="130600"/>
          </a:xfrm>
          <a:prstGeom prst="rect">
            <a:avLst/>
          </a:prstGeom>
          <a:noFill/>
          <a:ln>
            <a:noFill/>
          </a:ln>
        </p:spPr>
      </p:pic>
      <p:sp>
        <p:nvSpPr>
          <p:cNvPr id="87" name="Google Shape;87;p16"/>
          <p:cNvSpPr txBox="1"/>
          <p:nvPr>
            <p:ph type="ctrTitle"/>
          </p:nvPr>
        </p:nvSpPr>
        <p:spPr>
          <a:xfrm>
            <a:off x="233025" y="228600"/>
            <a:ext cx="8676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000000"/>
              </a:buClr>
              <a:buSzPts val="3000"/>
              <a:buNone/>
              <a:defRPr>
                <a:solidFill>
                  <a:srgbClr val="000000"/>
                </a:solidFill>
              </a:defRPr>
            </a:lvl1pPr>
            <a:lvl2pPr lvl="1"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2pPr>
            <a:lvl3pPr lvl="2"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3pPr>
            <a:lvl4pPr lvl="3"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4pPr>
            <a:lvl5pPr lvl="4"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5pPr>
            <a:lvl6pPr lvl="5"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6pPr>
            <a:lvl7pPr lvl="6"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7pPr>
            <a:lvl8pPr lvl="7"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8pPr>
            <a:lvl9pPr lvl="8"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9pPr>
          </a:lstStyle>
          <a:p/>
        </p:txBody>
      </p:sp>
      <p:sp>
        <p:nvSpPr>
          <p:cNvPr id="88" name="Google Shape;88;p16"/>
          <p:cNvSpPr txBox="1"/>
          <p:nvPr>
            <p:ph idx="1" type="body"/>
          </p:nvPr>
        </p:nvSpPr>
        <p:spPr>
          <a:xfrm>
            <a:off x="315125" y="1369050"/>
            <a:ext cx="4138200" cy="3137100"/>
          </a:xfrm>
          <a:prstGeom prst="rect">
            <a:avLst/>
          </a:prstGeom>
        </p:spPr>
        <p:txBody>
          <a:bodyPr anchorCtr="0" anchor="t" bIns="91425" lIns="91425" spcFirstLastPara="1" rIns="91425" wrap="square" tIns="91425">
            <a:noAutofit/>
          </a:bodyPr>
          <a:lstStyle>
            <a:lvl1pPr indent="-292100" lvl="0" marL="457200" rtl="0">
              <a:lnSpc>
                <a:spcPct val="100000"/>
              </a:lnSpc>
              <a:spcBef>
                <a:spcPts val="0"/>
              </a:spcBef>
              <a:spcAft>
                <a:spcPts val="0"/>
              </a:spcAft>
              <a:buSzPts val="1000"/>
              <a:buChar char="•"/>
              <a:defRPr sz="1000"/>
            </a:lvl1pPr>
            <a:lvl2pPr indent="-292100" lvl="1" marL="914400" rtl="0">
              <a:lnSpc>
                <a:spcPct val="100000"/>
              </a:lnSpc>
              <a:spcBef>
                <a:spcPts val="1600"/>
              </a:spcBef>
              <a:spcAft>
                <a:spcPts val="0"/>
              </a:spcAft>
              <a:buSzPts val="1000"/>
              <a:buChar char="○"/>
              <a:defRPr sz="1000"/>
            </a:lvl2pPr>
            <a:lvl3pPr indent="-292100" lvl="2" marL="1371600" rtl="0">
              <a:lnSpc>
                <a:spcPct val="100000"/>
              </a:lnSpc>
              <a:spcBef>
                <a:spcPts val="1600"/>
              </a:spcBef>
              <a:spcAft>
                <a:spcPts val="0"/>
              </a:spcAft>
              <a:buSzPts val="1000"/>
              <a:buChar char="■"/>
              <a:defRPr sz="1000"/>
            </a:lvl3pPr>
            <a:lvl4pPr indent="-292100" lvl="3" marL="1828800" rtl="0">
              <a:lnSpc>
                <a:spcPct val="100000"/>
              </a:lnSpc>
              <a:spcBef>
                <a:spcPts val="1600"/>
              </a:spcBef>
              <a:spcAft>
                <a:spcPts val="0"/>
              </a:spcAft>
              <a:buSzPts val="1000"/>
              <a:buChar char="●"/>
              <a:defRPr sz="1000"/>
            </a:lvl4pPr>
            <a:lvl5pPr indent="-292100" lvl="4" marL="2286000" rtl="0">
              <a:lnSpc>
                <a:spcPct val="100000"/>
              </a:lnSpc>
              <a:spcBef>
                <a:spcPts val="1600"/>
              </a:spcBef>
              <a:spcAft>
                <a:spcPts val="0"/>
              </a:spcAft>
              <a:buSzPts val="1000"/>
              <a:buChar char="○"/>
              <a:defRPr sz="1000"/>
            </a:lvl5pPr>
            <a:lvl6pPr indent="-292100" lvl="5" marL="2743200" rtl="0">
              <a:lnSpc>
                <a:spcPct val="100000"/>
              </a:lnSpc>
              <a:spcBef>
                <a:spcPts val="1600"/>
              </a:spcBef>
              <a:spcAft>
                <a:spcPts val="0"/>
              </a:spcAft>
              <a:buSzPts val="1000"/>
              <a:buChar char="■"/>
              <a:defRPr sz="1000"/>
            </a:lvl6pPr>
            <a:lvl7pPr indent="-292100" lvl="6" marL="3200400" rtl="0">
              <a:lnSpc>
                <a:spcPct val="100000"/>
              </a:lnSpc>
              <a:spcBef>
                <a:spcPts val="1600"/>
              </a:spcBef>
              <a:spcAft>
                <a:spcPts val="0"/>
              </a:spcAft>
              <a:buSzPts val="1000"/>
              <a:buChar char="●"/>
              <a:defRPr sz="1000"/>
            </a:lvl7pPr>
            <a:lvl8pPr indent="-292100" lvl="7" marL="3657600" rtl="0">
              <a:lnSpc>
                <a:spcPct val="100000"/>
              </a:lnSpc>
              <a:spcBef>
                <a:spcPts val="1600"/>
              </a:spcBef>
              <a:spcAft>
                <a:spcPts val="0"/>
              </a:spcAft>
              <a:buSzPts val="1000"/>
              <a:buChar char="○"/>
              <a:defRPr sz="1000"/>
            </a:lvl8pPr>
            <a:lvl9pPr indent="-292100" lvl="8" marL="4114800" rtl="0">
              <a:lnSpc>
                <a:spcPct val="100000"/>
              </a:lnSpc>
              <a:spcBef>
                <a:spcPts val="1600"/>
              </a:spcBef>
              <a:spcAft>
                <a:spcPts val="1600"/>
              </a:spcAft>
              <a:buSzPts val="1000"/>
              <a:buChar char="•"/>
              <a:defRPr sz="1000"/>
            </a:lvl9pPr>
          </a:lstStyle>
          <a:p/>
        </p:txBody>
      </p:sp>
      <p:sp>
        <p:nvSpPr>
          <p:cNvPr id="89" name="Google Shape;89;p16"/>
          <p:cNvSpPr txBox="1"/>
          <p:nvPr>
            <p:ph idx="2" type="subTitle"/>
          </p:nvPr>
        </p:nvSpPr>
        <p:spPr>
          <a:xfrm>
            <a:off x="299850" y="939975"/>
            <a:ext cx="4138200" cy="290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b="1" sz="1200"/>
            </a:lvl1pPr>
            <a:lvl2pPr lvl="1" rtl="0">
              <a:spcBef>
                <a:spcPts val="1600"/>
              </a:spcBef>
              <a:spcAft>
                <a:spcPts val="0"/>
              </a:spcAft>
              <a:buSzPts val="1000"/>
              <a:buNone/>
              <a:defRPr/>
            </a:lvl2pPr>
            <a:lvl3pPr lvl="2" rtl="0">
              <a:spcBef>
                <a:spcPts val="1600"/>
              </a:spcBef>
              <a:spcAft>
                <a:spcPts val="0"/>
              </a:spcAft>
              <a:buSzPts val="1000"/>
              <a:buNone/>
              <a:defRPr/>
            </a:lvl3pPr>
            <a:lvl4pPr lvl="3" rtl="0">
              <a:spcBef>
                <a:spcPts val="1600"/>
              </a:spcBef>
              <a:spcAft>
                <a:spcPts val="0"/>
              </a:spcAft>
              <a:buSzPts val="1000"/>
              <a:buNone/>
              <a:defRPr/>
            </a:lvl4pPr>
            <a:lvl5pPr lvl="4" rtl="0">
              <a:spcBef>
                <a:spcPts val="1600"/>
              </a:spcBef>
              <a:spcAft>
                <a:spcPts val="0"/>
              </a:spcAft>
              <a:buSzPts val="1000"/>
              <a:buNone/>
              <a:defRPr/>
            </a:lvl5pPr>
            <a:lvl6pPr lvl="5" rtl="0">
              <a:spcBef>
                <a:spcPts val="1600"/>
              </a:spcBef>
              <a:spcAft>
                <a:spcPts val="0"/>
              </a:spcAft>
              <a:buSzPts val="1000"/>
              <a:buNone/>
              <a:defRPr/>
            </a:lvl6pPr>
            <a:lvl7pPr lvl="6" rtl="0">
              <a:spcBef>
                <a:spcPts val="1600"/>
              </a:spcBef>
              <a:spcAft>
                <a:spcPts val="0"/>
              </a:spcAft>
              <a:buSzPts val="1000"/>
              <a:buNone/>
              <a:defRPr/>
            </a:lvl7pPr>
            <a:lvl8pPr lvl="7" rtl="0">
              <a:spcBef>
                <a:spcPts val="1600"/>
              </a:spcBef>
              <a:spcAft>
                <a:spcPts val="0"/>
              </a:spcAft>
              <a:buSzPts val="1000"/>
              <a:buNone/>
              <a:defRPr/>
            </a:lvl8pPr>
            <a:lvl9pPr lvl="8" rtl="0">
              <a:spcBef>
                <a:spcPts val="1600"/>
              </a:spcBef>
              <a:spcAft>
                <a:spcPts val="1600"/>
              </a:spcAft>
              <a:buSzPts val="1000"/>
              <a:buNone/>
              <a:defRPr/>
            </a:lvl9pPr>
          </a:lstStyle>
          <a:p/>
        </p:txBody>
      </p:sp>
      <p:sp>
        <p:nvSpPr>
          <p:cNvPr id="90" name="Google Shape;90;p16"/>
          <p:cNvSpPr txBox="1"/>
          <p:nvPr>
            <p:ph idx="3" type="body"/>
          </p:nvPr>
        </p:nvSpPr>
        <p:spPr>
          <a:xfrm>
            <a:off x="4721975" y="1369050"/>
            <a:ext cx="4138200" cy="3137100"/>
          </a:xfrm>
          <a:prstGeom prst="rect">
            <a:avLst/>
          </a:prstGeom>
        </p:spPr>
        <p:txBody>
          <a:bodyPr anchorCtr="0" anchor="t" bIns="91425" lIns="91425" spcFirstLastPara="1" rIns="91425" wrap="square" tIns="91425">
            <a:noAutofit/>
          </a:bodyPr>
          <a:lstStyle>
            <a:lvl1pPr indent="-292100" lvl="0" marL="457200" rtl="0">
              <a:lnSpc>
                <a:spcPct val="100000"/>
              </a:lnSpc>
              <a:spcBef>
                <a:spcPts val="0"/>
              </a:spcBef>
              <a:spcAft>
                <a:spcPts val="0"/>
              </a:spcAft>
              <a:buSzPts val="1000"/>
              <a:buChar char="•"/>
              <a:defRPr sz="1000"/>
            </a:lvl1pPr>
            <a:lvl2pPr indent="-292100" lvl="1" marL="914400" rtl="0">
              <a:lnSpc>
                <a:spcPct val="100000"/>
              </a:lnSpc>
              <a:spcBef>
                <a:spcPts val="1600"/>
              </a:spcBef>
              <a:spcAft>
                <a:spcPts val="0"/>
              </a:spcAft>
              <a:buSzPts val="1000"/>
              <a:buChar char="○"/>
              <a:defRPr sz="1000"/>
            </a:lvl2pPr>
            <a:lvl3pPr indent="-292100" lvl="2" marL="1371600" rtl="0">
              <a:lnSpc>
                <a:spcPct val="100000"/>
              </a:lnSpc>
              <a:spcBef>
                <a:spcPts val="1600"/>
              </a:spcBef>
              <a:spcAft>
                <a:spcPts val="0"/>
              </a:spcAft>
              <a:buSzPts val="1000"/>
              <a:buChar char="■"/>
              <a:defRPr sz="1000"/>
            </a:lvl3pPr>
            <a:lvl4pPr indent="-292100" lvl="3" marL="1828800" rtl="0">
              <a:lnSpc>
                <a:spcPct val="100000"/>
              </a:lnSpc>
              <a:spcBef>
                <a:spcPts val="1600"/>
              </a:spcBef>
              <a:spcAft>
                <a:spcPts val="0"/>
              </a:spcAft>
              <a:buSzPts val="1000"/>
              <a:buChar char="●"/>
              <a:defRPr sz="1000"/>
            </a:lvl4pPr>
            <a:lvl5pPr indent="-292100" lvl="4" marL="2286000" rtl="0">
              <a:lnSpc>
                <a:spcPct val="100000"/>
              </a:lnSpc>
              <a:spcBef>
                <a:spcPts val="1600"/>
              </a:spcBef>
              <a:spcAft>
                <a:spcPts val="0"/>
              </a:spcAft>
              <a:buSzPts val="1000"/>
              <a:buChar char="○"/>
              <a:defRPr sz="1000"/>
            </a:lvl5pPr>
            <a:lvl6pPr indent="-292100" lvl="5" marL="2743200" rtl="0">
              <a:lnSpc>
                <a:spcPct val="100000"/>
              </a:lnSpc>
              <a:spcBef>
                <a:spcPts val="1600"/>
              </a:spcBef>
              <a:spcAft>
                <a:spcPts val="0"/>
              </a:spcAft>
              <a:buSzPts val="1000"/>
              <a:buChar char="■"/>
              <a:defRPr sz="1000"/>
            </a:lvl6pPr>
            <a:lvl7pPr indent="-292100" lvl="6" marL="3200400" rtl="0">
              <a:lnSpc>
                <a:spcPct val="100000"/>
              </a:lnSpc>
              <a:spcBef>
                <a:spcPts val="1600"/>
              </a:spcBef>
              <a:spcAft>
                <a:spcPts val="0"/>
              </a:spcAft>
              <a:buSzPts val="1000"/>
              <a:buChar char="●"/>
              <a:defRPr sz="1000"/>
            </a:lvl7pPr>
            <a:lvl8pPr indent="-292100" lvl="7" marL="3657600" rtl="0">
              <a:lnSpc>
                <a:spcPct val="100000"/>
              </a:lnSpc>
              <a:spcBef>
                <a:spcPts val="1600"/>
              </a:spcBef>
              <a:spcAft>
                <a:spcPts val="0"/>
              </a:spcAft>
              <a:buSzPts val="1000"/>
              <a:buChar char="○"/>
              <a:defRPr sz="1000"/>
            </a:lvl8pPr>
            <a:lvl9pPr indent="-292100" lvl="8" marL="4114800" rtl="0">
              <a:lnSpc>
                <a:spcPct val="100000"/>
              </a:lnSpc>
              <a:spcBef>
                <a:spcPts val="1600"/>
              </a:spcBef>
              <a:spcAft>
                <a:spcPts val="1600"/>
              </a:spcAft>
              <a:buSzPts val="1000"/>
              <a:buChar char="•"/>
              <a:defRPr sz="1000"/>
            </a:lvl9pPr>
          </a:lstStyle>
          <a:p/>
        </p:txBody>
      </p:sp>
      <p:sp>
        <p:nvSpPr>
          <p:cNvPr id="91" name="Google Shape;91;p16"/>
          <p:cNvSpPr txBox="1"/>
          <p:nvPr>
            <p:ph idx="4" type="subTitle"/>
          </p:nvPr>
        </p:nvSpPr>
        <p:spPr>
          <a:xfrm>
            <a:off x="4706700" y="939975"/>
            <a:ext cx="4138200" cy="290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b="1" sz="1200"/>
            </a:lvl1pPr>
            <a:lvl2pPr lvl="1" rtl="0">
              <a:spcBef>
                <a:spcPts val="1600"/>
              </a:spcBef>
              <a:spcAft>
                <a:spcPts val="0"/>
              </a:spcAft>
              <a:buSzPts val="1000"/>
              <a:buNone/>
              <a:defRPr/>
            </a:lvl2pPr>
            <a:lvl3pPr lvl="2" rtl="0">
              <a:spcBef>
                <a:spcPts val="1600"/>
              </a:spcBef>
              <a:spcAft>
                <a:spcPts val="0"/>
              </a:spcAft>
              <a:buSzPts val="1000"/>
              <a:buNone/>
              <a:defRPr/>
            </a:lvl3pPr>
            <a:lvl4pPr lvl="3" rtl="0">
              <a:spcBef>
                <a:spcPts val="1600"/>
              </a:spcBef>
              <a:spcAft>
                <a:spcPts val="0"/>
              </a:spcAft>
              <a:buSzPts val="1000"/>
              <a:buNone/>
              <a:defRPr/>
            </a:lvl4pPr>
            <a:lvl5pPr lvl="4" rtl="0">
              <a:spcBef>
                <a:spcPts val="1600"/>
              </a:spcBef>
              <a:spcAft>
                <a:spcPts val="0"/>
              </a:spcAft>
              <a:buSzPts val="1000"/>
              <a:buNone/>
              <a:defRPr/>
            </a:lvl5pPr>
            <a:lvl6pPr lvl="5" rtl="0">
              <a:spcBef>
                <a:spcPts val="1600"/>
              </a:spcBef>
              <a:spcAft>
                <a:spcPts val="0"/>
              </a:spcAft>
              <a:buSzPts val="1000"/>
              <a:buNone/>
              <a:defRPr/>
            </a:lvl6pPr>
            <a:lvl7pPr lvl="6" rtl="0">
              <a:spcBef>
                <a:spcPts val="1600"/>
              </a:spcBef>
              <a:spcAft>
                <a:spcPts val="0"/>
              </a:spcAft>
              <a:buSzPts val="1000"/>
              <a:buNone/>
              <a:defRPr/>
            </a:lvl7pPr>
            <a:lvl8pPr lvl="7" rtl="0">
              <a:spcBef>
                <a:spcPts val="1600"/>
              </a:spcBef>
              <a:spcAft>
                <a:spcPts val="0"/>
              </a:spcAft>
              <a:buSzPts val="1000"/>
              <a:buNone/>
              <a:defRPr/>
            </a:lvl8pPr>
            <a:lvl9pPr lvl="8" rtl="0">
              <a:spcBef>
                <a:spcPts val="1600"/>
              </a:spcBef>
              <a:spcAft>
                <a:spcPts val="1600"/>
              </a:spcAft>
              <a:buSzPts val="1000"/>
              <a:buNone/>
              <a:defRPr/>
            </a:lvl9pPr>
          </a:lstStyle>
          <a:p/>
        </p:txBody>
      </p:sp>
    </p:spTree>
  </p:cSld>
  <p:clrMapOvr>
    <a:masterClrMapping/>
  </p:clrMapOvr>
  <p:extLst>
    <p:ext uri="{DCECCB84-F9BA-43D5-87BE-67443E8EF086}">
      <p15:sldGuideLst>
        <p15:guide id="1" orient="horz" pos="285">
          <p15:clr>
            <a:srgbClr val="FA7B17"/>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2 Cols 1">
  <p:cSld name="CUSTOM_12_2_2_2_4_2">
    <p:spTree>
      <p:nvGrpSpPr>
        <p:cNvPr id="92" name="Shape 92"/>
        <p:cNvGrpSpPr/>
        <p:nvPr/>
      </p:nvGrpSpPr>
      <p:grpSpPr>
        <a:xfrm>
          <a:off x="0" y="0"/>
          <a:ext cx="0" cy="0"/>
          <a:chOff x="0" y="0"/>
          <a:chExt cx="0" cy="0"/>
        </a:xfrm>
      </p:grpSpPr>
      <p:cxnSp>
        <p:nvCxnSpPr>
          <p:cNvPr id="93" name="Google Shape;93;p17"/>
          <p:cNvCxnSpPr/>
          <p:nvPr/>
        </p:nvCxnSpPr>
        <p:spPr>
          <a:xfrm>
            <a:off x="232900" y="5081955"/>
            <a:ext cx="8676600" cy="0"/>
          </a:xfrm>
          <a:prstGeom prst="straightConnector1">
            <a:avLst/>
          </a:prstGeom>
          <a:noFill/>
          <a:ln cap="flat" cmpd="sng" w="9525">
            <a:solidFill>
              <a:srgbClr val="D9D9D9"/>
            </a:solidFill>
            <a:prstDash val="solid"/>
            <a:round/>
            <a:headEnd len="med" w="med" type="none"/>
            <a:tailEnd len="med" w="med" type="none"/>
          </a:ln>
        </p:spPr>
      </p:cxnSp>
      <p:cxnSp>
        <p:nvCxnSpPr>
          <p:cNvPr id="94" name="Google Shape;94;p17"/>
          <p:cNvCxnSpPr/>
          <p:nvPr/>
        </p:nvCxnSpPr>
        <p:spPr>
          <a:xfrm rot="10800000">
            <a:off x="234309" y="5008750"/>
            <a:ext cx="0" cy="77700"/>
          </a:xfrm>
          <a:prstGeom prst="straightConnector1">
            <a:avLst/>
          </a:prstGeom>
          <a:noFill/>
          <a:ln cap="flat" cmpd="sng" w="9525">
            <a:solidFill>
              <a:srgbClr val="D9D9D9"/>
            </a:solidFill>
            <a:prstDash val="solid"/>
            <a:round/>
            <a:headEnd len="med" w="med" type="none"/>
            <a:tailEnd len="med" w="med" type="none"/>
          </a:ln>
        </p:spPr>
      </p:cxnSp>
      <p:cxnSp>
        <p:nvCxnSpPr>
          <p:cNvPr id="95" name="Google Shape;95;p17"/>
          <p:cNvCxnSpPr/>
          <p:nvPr/>
        </p:nvCxnSpPr>
        <p:spPr>
          <a:xfrm rot="10800000">
            <a:off x="8910038" y="5008750"/>
            <a:ext cx="0" cy="77700"/>
          </a:xfrm>
          <a:prstGeom prst="straightConnector1">
            <a:avLst/>
          </a:prstGeom>
          <a:noFill/>
          <a:ln cap="flat" cmpd="sng" w="9525">
            <a:solidFill>
              <a:srgbClr val="D9D9D9"/>
            </a:solidFill>
            <a:prstDash val="solid"/>
            <a:round/>
            <a:headEnd len="med" w="med" type="none"/>
            <a:tailEnd len="med" w="med" type="none"/>
          </a:ln>
        </p:spPr>
      </p:cxnSp>
      <p:sp>
        <p:nvSpPr>
          <p:cNvPr id="96" name="Google Shape;96;p17"/>
          <p:cNvSpPr txBox="1"/>
          <p:nvPr>
            <p:ph idx="12" type="sldNum"/>
          </p:nvPr>
        </p:nvSpPr>
        <p:spPr>
          <a:xfrm>
            <a:off x="8539400" y="4889875"/>
            <a:ext cx="370200" cy="172500"/>
          </a:xfrm>
          <a:prstGeom prst="rect">
            <a:avLst/>
          </a:prstGeom>
          <a:noFill/>
          <a:ln>
            <a:noFill/>
          </a:ln>
        </p:spPr>
        <p:txBody>
          <a:bodyPr anchorCtr="0" anchor="ctr" bIns="91425" lIns="91425" spcFirstLastPara="1" rIns="91425" wrap="square" tIns="91425">
            <a:noAutofit/>
          </a:bodyPr>
          <a:lstStyle>
            <a:lvl1pPr lvl="0" rtl="0" algn="ctr">
              <a:buNone/>
              <a:defRPr sz="600">
                <a:latin typeface="Roboto"/>
                <a:ea typeface="Roboto"/>
                <a:cs typeface="Roboto"/>
                <a:sym typeface="Roboto"/>
              </a:defRPr>
            </a:lvl1pPr>
            <a:lvl2pPr lvl="1" rtl="0" algn="ctr">
              <a:buNone/>
              <a:defRPr sz="600">
                <a:latin typeface="Roboto"/>
                <a:ea typeface="Roboto"/>
                <a:cs typeface="Roboto"/>
                <a:sym typeface="Roboto"/>
              </a:defRPr>
            </a:lvl2pPr>
            <a:lvl3pPr lvl="2" rtl="0" algn="ctr">
              <a:buNone/>
              <a:defRPr sz="600">
                <a:latin typeface="Roboto"/>
                <a:ea typeface="Roboto"/>
                <a:cs typeface="Roboto"/>
                <a:sym typeface="Roboto"/>
              </a:defRPr>
            </a:lvl3pPr>
            <a:lvl4pPr lvl="3" rtl="0" algn="ctr">
              <a:buNone/>
              <a:defRPr sz="600">
                <a:latin typeface="Roboto"/>
                <a:ea typeface="Roboto"/>
                <a:cs typeface="Roboto"/>
                <a:sym typeface="Roboto"/>
              </a:defRPr>
            </a:lvl4pPr>
            <a:lvl5pPr lvl="4" rtl="0" algn="ctr">
              <a:buNone/>
              <a:defRPr sz="600">
                <a:latin typeface="Roboto"/>
                <a:ea typeface="Roboto"/>
                <a:cs typeface="Roboto"/>
                <a:sym typeface="Roboto"/>
              </a:defRPr>
            </a:lvl5pPr>
            <a:lvl6pPr lvl="5" rtl="0" algn="ctr">
              <a:buNone/>
              <a:defRPr sz="600">
                <a:latin typeface="Roboto"/>
                <a:ea typeface="Roboto"/>
                <a:cs typeface="Roboto"/>
                <a:sym typeface="Roboto"/>
              </a:defRPr>
            </a:lvl6pPr>
            <a:lvl7pPr lvl="6" rtl="0" algn="ctr">
              <a:buNone/>
              <a:defRPr sz="600">
                <a:latin typeface="Roboto"/>
                <a:ea typeface="Roboto"/>
                <a:cs typeface="Roboto"/>
                <a:sym typeface="Roboto"/>
              </a:defRPr>
            </a:lvl7pPr>
            <a:lvl8pPr lvl="7" rtl="0" algn="ctr">
              <a:buNone/>
              <a:defRPr sz="600">
                <a:latin typeface="Roboto"/>
                <a:ea typeface="Roboto"/>
                <a:cs typeface="Roboto"/>
                <a:sym typeface="Roboto"/>
              </a:defRPr>
            </a:lvl8pPr>
            <a:lvl9pPr lvl="8" rtl="0" algn="ctr">
              <a:buNone/>
              <a:defRPr sz="600">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en"/>
              <a:t>‹#›</a:t>
            </a:fld>
            <a:endParaRPr/>
          </a:p>
        </p:txBody>
      </p:sp>
      <p:pic>
        <p:nvPicPr>
          <p:cNvPr id="97" name="Google Shape;97;p17"/>
          <p:cNvPicPr preferRelativeResize="0"/>
          <p:nvPr/>
        </p:nvPicPr>
        <p:blipFill rotWithShape="1">
          <a:blip r:embed="rId2">
            <a:alphaModFix/>
          </a:blip>
          <a:srcRect b="0" l="-6116" r="-6533" t="0"/>
          <a:stretch/>
        </p:blipFill>
        <p:spPr>
          <a:xfrm>
            <a:off x="332200" y="4910825"/>
            <a:ext cx="583350" cy="130600"/>
          </a:xfrm>
          <a:prstGeom prst="rect">
            <a:avLst/>
          </a:prstGeom>
          <a:noFill/>
          <a:ln>
            <a:noFill/>
          </a:ln>
        </p:spPr>
      </p:pic>
      <p:sp>
        <p:nvSpPr>
          <p:cNvPr id="98" name="Google Shape;98;p17"/>
          <p:cNvSpPr txBox="1"/>
          <p:nvPr>
            <p:ph type="ctrTitle"/>
          </p:nvPr>
        </p:nvSpPr>
        <p:spPr>
          <a:xfrm>
            <a:off x="233025" y="228600"/>
            <a:ext cx="8676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000000"/>
              </a:buClr>
              <a:buSzPts val="3000"/>
              <a:buNone/>
              <a:defRPr>
                <a:solidFill>
                  <a:srgbClr val="000000"/>
                </a:solidFill>
              </a:defRPr>
            </a:lvl1pPr>
            <a:lvl2pPr lvl="1"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2pPr>
            <a:lvl3pPr lvl="2"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3pPr>
            <a:lvl4pPr lvl="3"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4pPr>
            <a:lvl5pPr lvl="4"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5pPr>
            <a:lvl6pPr lvl="5"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6pPr>
            <a:lvl7pPr lvl="6"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7pPr>
            <a:lvl8pPr lvl="7"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8pPr>
            <a:lvl9pPr lvl="8"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9pPr>
          </a:lstStyle>
          <a:p/>
        </p:txBody>
      </p:sp>
      <p:sp>
        <p:nvSpPr>
          <p:cNvPr id="99" name="Google Shape;99;p17"/>
          <p:cNvSpPr txBox="1"/>
          <p:nvPr>
            <p:ph idx="1" type="body"/>
          </p:nvPr>
        </p:nvSpPr>
        <p:spPr>
          <a:xfrm>
            <a:off x="315125" y="1369050"/>
            <a:ext cx="4138200" cy="1393200"/>
          </a:xfrm>
          <a:prstGeom prst="rect">
            <a:avLst/>
          </a:prstGeom>
        </p:spPr>
        <p:txBody>
          <a:bodyPr anchorCtr="0" anchor="t" bIns="91425" lIns="91425" spcFirstLastPara="1" rIns="91425" wrap="square" tIns="91425">
            <a:noAutofit/>
          </a:bodyPr>
          <a:lstStyle>
            <a:lvl1pPr indent="-292100" lvl="0" marL="457200" rtl="0">
              <a:lnSpc>
                <a:spcPct val="100000"/>
              </a:lnSpc>
              <a:spcBef>
                <a:spcPts val="0"/>
              </a:spcBef>
              <a:spcAft>
                <a:spcPts val="0"/>
              </a:spcAft>
              <a:buSzPts val="1000"/>
              <a:buChar char="•"/>
              <a:defRPr sz="1000"/>
            </a:lvl1pPr>
            <a:lvl2pPr indent="-292100" lvl="1" marL="914400" rtl="0">
              <a:lnSpc>
                <a:spcPct val="100000"/>
              </a:lnSpc>
              <a:spcBef>
                <a:spcPts val="1600"/>
              </a:spcBef>
              <a:spcAft>
                <a:spcPts val="0"/>
              </a:spcAft>
              <a:buSzPts val="1000"/>
              <a:buChar char="○"/>
              <a:defRPr sz="1000"/>
            </a:lvl2pPr>
            <a:lvl3pPr indent="-292100" lvl="2" marL="1371600" rtl="0">
              <a:lnSpc>
                <a:spcPct val="100000"/>
              </a:lnSpc>
              <a:spcBef>
                <a:spcPts val="1600"/>
              </a:spcBef>
              <a:spcAft>
                <a:spcPts val="0"/>
              </a:spcAft>
              <a:buSzPts val="1000"/>
              <a:buChar char="■"/>
              <a:defRPr sz="1000"/>
            </a:lvl3pPr>
            <a:lvl4pPr indent="-292100" lvl="3" marL="1828800" rtl="0">
              <a:lnSpc>
                <a:spcPct val="100000"/>
              </a:lnSpc>
              <a:spcBef>
                <a:spcPts val="1600"/>
              </a:spcBef>
              <a:spcAft>
                <a:spcPts val="0"/>
              </a:spcAft>
              <a:buSzPts val="1000"/>
              <a:buChar char="●"/>
              <a:defRPr sz="1000"/>
            </a:lvl4pPr>
            <a:lvl5pPr indent="-292100" lvl="4" marL="2286000" rtl="0">
              <a:lnSpc>
                <a:spcPct val="100000"/>
              </a:lnSpc>
              <a:spcBef>
                <a:spcPts val="1600"/>
              </a:spcBef>
              <a:spcAft>
                <a:spcPts val="0"/>
              </a:spcAft>
              <a:buSzPts val="1000"/>
              <a:buChar char="○"/>
              <a:defRPr sz="1000"/>
            </a:lvl5pPr>
            <a:lvl6pPr indent="-292100" lvl="5" marL="2743200" rtl="0">
              <a:lnSpc>
                <a:spcPct val="100000"/>
              </a:lnSpc>
              <a:spcBef>
                <a:spcPts val="1600"/>
              </a:spcBef>
              <a:spcAft>
                <a:spcPts val="0"/>
              </a:spcAft>
              <a:buSzPts val="1000"/>
              <a:buChar char="■"/>
              <a:defRPr sz="1000"/>
            </a:lvl6pPr>
            <a:lvl7pPr indent="-292100" lvl="6" marL="3200400" rtl="0">
              <a:lnSpc>
                <a:spcPct val="100000"/>
              </a:lnSpc>
              <a:spcBef>
                <a:spcPts val="1600"/>
              </a:spcBef>
              <a:spcAft>
                <a:spcPts val="0"/>
              </a:spcAft>
              <a:buSzPts val="1000"/>
              <a:buChar char="●"/>
              <a:defRPr sz="1000"/>
            </a:lvl7pPr>
            <a:lvl8pPr indent="-292100" lvl="7" marL="3657600" rtl="0">
              <a:lnSpc>
                <a:spcPct val="100000"/>
              </a:lnSpc>
              <a:spcBef>
                <a:spcPts val="1600"/>
              </a:spcBef>
              <a:spcAft>
                <a:spcPts val="0"/>
              </a:spcAft>
              <a:buSzPts val="1000"/>
              <a:buChar char="○"/>
              <a:defRPr sz="1000"/>
            </a:lvl8pPr>
            <a:lvl9pPr indent="-292100" lvl="8" marL="4114800" rtl="0">
              <a:lnSpc>
                <a:spcPct val="100000"/>
              </a:lnSpc>
              <a:spcBef>
                <a:spcPts val="1600"/>
              </a:spcBef>
              <a:spcAft>
                <a:spcPts val="1600"/>
              </a:spcAft>
              <a:buSzPts val="1000"/>
              <a:buChar char="•"/>
              <a:defRPr sz="1000"/>
            </a:lvl9pPr>
          </a:lstStyle>
          <a:p/>
        </p:txBody>
      </p:sp>
      <p:sp>
        <p:nvSpPr>
          <p:cNvPr id="100" name="Google Shape;100;p17"/>
          <p:cNvSpPr txBox="1"/>
          <p:nvPr>
            <p:ph idx="2" type="subTitle"/>
          </p:nvPr>
        </p:nvSpPr>
        <p:spPr>
          <a:xfrm>
            <a:off x="299850" y="939975"/>
            <a:ext cx="4138200" cy="290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b="1" sz="1200"/>
            </a:lvl1pPr>
            <a:lvl2pPr lvl="1" rtl="0">
              <a:spcBef>
                <a:spcPts val="1600"/>
              </a:spcBef>
              <a:spcAft>
                <a:spcPts val="0"/>
              </a:spcAft>
              <a:buSzPts val="1000"/>
              <a:buNone/>
              <a:defRPr/>
            </a:lvl2pPr>
            <a:lvl3pPr lvl="2" rtl="0">
              <a:spcBef>
                <a:spcPts val="1600"/>
              </a:spcBef>
              <a:spcAft>
                <a:spcPts val="0"/>
              </a:spcAft>
              <a:buSzPts val="1000"/>
              <a:buNone/>
              <a:defRPr/>
            </a:lvl3pPr>
            <a:lvl4pPr lvl="3" rtl="0">
              <a:spcBef>
                <a:spcPts val="1600"/>
              </a:spcBef>
              <a:spcAft>
                <a:spcPts val="0"/>
              </a:spcAft>
              <a:buSzPts val="1000"/>
              <a:buNone/>
              <a:defRPr/>
            </a:lvl4pPr>
            <a:lvl5pPr lvl="4" rtl="0">
              <a:spcBef>
                <a:spcPts val="1600"/>
              </a:spcBef>
              <a:spcAft>
                <a:spcPts val="0"/>
              </a:spcAft>
              <a:buSzPts val="1000"/>
              <a:buNone/>
              <a:defRPr/>
            </a:lvl5pPr>
            <a:lvl6pPr lvl="5" rtl="0">
              <a:spcBef>
                <a:spcPts val="1600"/>
              </a:spcBef>
              <a:spcAft>
                <a:spcPts val="0"/>
              </a:spcAft>
              <a:buSzPts val="1000"/>
              <a:buNone/>
              <a:defRPr/>
            </a:lvl6pPr>
            <a:lvl7pPr lvl="6" rtl="0">
              <a:spcBef>
                <a:spcPts val="1600"/>
              </a:spcBef>
              <a:spcAft>
                <a:spcPts val="0"/>
              </a:spcAft>
              <a:buSzPts val="1000"/>
              <a:buNone/>
              <a:defRPr/>
            </a:lvl7pPr>
            <a:lvl8pPr lvl="7" rtl="0">
              <a:spcBef>
                <a:spcPts val="1600"/>
              </a:spcBef>
              <a:spcAft>
                <a:spcPts val="0"/>
              </a:spcAft>
              <a:buSzPts val="1000"/>
              <a:buNone/>
              <a:defRPr/>
            </a:lvl8pPr>
            <a:lvl9pPr lvl="8" rtl="0">
              <a:spcBef>
                <a:spcPts val="1600"/>
              </a:spcBef>
              <a:spcAft>
                <a:spcPts val="1600"/>
              </a:spcAft>
              <a:buSzPts val="1000"/>
              <a:buNone/>
              <a:defRPr/>
            </a:lvl9pPr>
          </a:lstStyle>
          <a:p/>
        </p:txBody>
      </p:sp>
      <p:sp>
        <p:nvSpPr>
          <p:cNvPr id="101" name="Google Shape;101;p17"/>
          <p:cNvSpPr txBox="1"/>
          <p:nvPr>
            <p:ph idx="3" type="body"/>
          </p:nvPr>
        </p:nvSpPr>
        <p:spPr>
          <a:xfrm>
            <a:off x="4721975" y="1369050"/>
            <a:ext cx="4138200" cy="1393200"/>
          </a:xfrm>
          <a:prstGeom prst="rect">
            <a:avLst/>
          </a:prstGeom>
        </p:spPr>
        <p:txBody>
          <a:bodyPr anchorCtr="0" anchor="t" bIns="91425" lIns="91425" spcFirstLastPara="1" rIns="91425" wrap="square" tIns="91425">
            <a:noAutofit/>
          </a:bodyPr>
          <a:lstStyle>
            <a:lvl1pPr indent="-292100" lvl="0" marL="457200" rtl="0">
              <a:lnSpc>
                <a:spcPct val="100000"/>
              </a:lnSpc>
              <a:spcBef>
                <a:spcPts val="0"/>
              </a:spcBef>
              <a:spcAft>
                <a:spcPts val="0"/>
              </a:spcAft>
              <a:buSzPts val="1000"/>
              <a:buChar char="•"/>
              <a:defRPr sz="1000"/>
            </a:lvl1pPr>
            <a:lvl2pPr indent="-292100" lvl="1" marL="914400" rtl="0">
              <a:lnSpc>
                <a:spcPct val="100000"/>
              </a:lnSpc>
              <a:spcBef>
                <a:spcPts val="1600"/>
              </a:spcBef>
              <a:spcAft>
                <a:spcPts val="0"/>
              </a:spcAft>
              <a:buSzPts val="1000"/>
              <a:buChar char="○"/>
              <a:defRPr sz="1000"/>
            </a:lvl2pPr>
            <a:lvl3pPr indent="-292100" lvl="2" marL="1371600" rtl="0">
              <a:lnSpc>
                <a:spcPct val="100000"/>
              </a:lnSpc>
              <a:spcBef>
                <a:spcPts val="1600"/>
              </a:spcBef>
              <a:spcAft>
                <a:spcPts val="0"/>
              </a:spcAft>
              <a:buSzPts val="1000"/>
              <a:buChar char="■"/>
              <a:defRPr sz="1000"/>
            </a:lvl3pPr>
            <a:lvl4pPr indent="-292100" lvl="3" marL="1828800" rtl="0">
              <a:lnSpc>
                <a:spcPct val="100000"/>
              </a:lnSpc>
              <a:spcBef>
                <a:spcPts val="1600"/>
              </a:spcBef>
              <a:spcAft>
                <a:spcPts val="0"/>
              </a:spcAft>
              <a:buSzPts val="1000"/>
              <a:buChar char="●"/>
              <a:defRPr sz="1000"/>
            </a:lvl4pPr>
            <a:lvl5pPr indent="-292100" lvl="4" marL="2286000" rtl="0">
              <a:lnSpc>
                <a:spcPct val="100000"/>
              </a:lnSpc>
              <a:spcBef>
                <a:spcPts val="1600"/>
              </a:spcBef>
              <a:spcAft>
                <a:spcPts val="0"/>
              </a:spcAft>
              <a:buSzPts val="1000"/>
              <a:buChar char="○"/>
              <a:defRPr sz="1000"/>
            </a:lvl5pPr>
            <a:lvl6pPr indent="-292100" lvl="5" marL="2743200" rtl="0">
              <a:lnSpc>
                <a:spcPct val="100000"/>
              </a:lnSpc>
              <a:spcBef>
                <a:spcPts val="1600"/>
              </a:spcBef>
              <a:spcAft>
                <a:spcPts val="0"/>
              </a:spcAft>
              <a:buSzPts val="1000"/>
              <a:buChar char="■"/>
              <a:defRPr sz="1000"/>
            </a:lvl6pPr>
            <a:lvl7pPr indent="-292100" lvl="6" marL="3200400" rtl="0">
              <a:lnSpc>
                <a:spcPct val="100000"/>
              </a:lnSpc>
              <a:spcBef>
                <a:spcPts val="1600"/>
              </a:spcBef>
              <a:spcAft>
                <a:spcPts val="0"/>
              </a:spcAft>
              <a:buSzPts val="1000"/>
              <a:buChar char="●"/>
              <a:defRPr sz="1000"/>
            </a:lvl7pPr>
            <a:lvl8pPr indent="-292100" lvl="7" marL="3657600" rtl="0">
              <a:lnSpc>
                <a:spcPct val="100000"/>
              </a:lnSpc>
              <a:spcBef>
                <a:spcPts val="1600"/>
              </a:spcBef>
              <a:spcAft>
                <a:spcPts val="0"/>
              </a:spcAft>
              <a:buSzPts val="1000"/>
              <a:buChar char="○"/>
              <a:defRPr sz="1000"/>
            </a:lvl8pPr>
            <a:lvl9pPr indent="-292100" lvl="8" marL="4114800" rtl="0">
              <a:lnSpc>
                <a:spcPct val="100000"/>
              </a:lnSpc>
              <a:spcBef>
                <a:spcPts val="1600"/>
              </a:spcBef>
              <a:spcAft>
                <a:spcPts val="1600"/>
              </a:spcAft>
              <a:buSzPts val="1000"/>
              <a:buChar char="•"/>
              <a:defRPr sz="1000"/>
            </a:lvl9pPr>
          </a:lstStyle>
          <a:p/>
        </p:txBody>
      </p:sp>
      <p:sp>
        <p:nvSpPr>
          <p:cNvPr id="102" name="Google Shape;102;p17"/>
          <p:cNvSpPr txBox="1"/>
          <p:nvPr>
            <p:ph idx="4" type="subTitle"/>
          </p:nvPr>
        </p:nvSpPr>
        <p:spPr>
          <a:xfrm>
            <a:off x="4706700" y="939975"/>
            <a:ext cx="4138200" cy="290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b="1" sz="1200"/>
            </a:lvl1pPr>
            <a:lvl2pPr lvl="1" rtl="0">
              <a:spcBef>
                <a:spcPts val="1600"/>
              </a:spcBef>
              <a:spcAft>
                <a:spcPts val="0"/>
              </a:spcAft>
              <a:buSzPts val="1000"/>
              <a:buNone/>
              <a:defRPr/>
            </a:lvl2pPr>
            <a:lvl3pPr lvl="2" rtl="0">
              <a:spcBef>
                <a:spcPts val="1600"/>
              </a:spcBef>
              <a:spcAft>
                <a:spcPts val="0"/>
              </a:spcAft>
              <a:buSzPts val="1000"/>
              <a:buNone/>
              <a:defRPr/>
            </a:lvl3pPr>
            <a:lvl4pPr lvl="3" rtl="0">
              <a:spcBef>
                <a:spcPts val="1600"/>
              </a:spcBef>
              <a:spcAft>
                <a:spcPts val="0"/>
              </a:spcAft>
              <a:buSzPts val="1000"/>
              <a:buNone/>
              <a:defRPr/>
            </a:lvl4pPr>
            <a:lvl5pPr lvl="4" rtl="0">
              <a:spcBef>
                <a:spcPts val="1600"/>
              </a:spcBef>
              <a:spcAft>
                <a:spcPts val="0"/>
              </a:spcAft>
              <a:buSzPts val="1000"/>
              <a:buNone/>
              <a:defRPr/>
            </a:lvl5pPr>
            <a:lvl6pPr lvl="5" rtl="0">
              <a:spcBef>
                <a:spcPts val="1600"/>
              </a:spcBef>
              <a:spcAft>
                <a:spcPts val="0"/>
              </a:spcAft>
              <a:buSzPts val="1000"/>
              <a:buNone/>
              <a:defRPr/>
            </a:lvl6pPr>
            <a:lvl7pPr lvl="6" rtl="0">
              <a:spcBef>
                <a:spcPts val="1600"/>
              </a:spcBef>
              <a:spcAft>
                <a:spcPts val="0"/>
              </a:spcAft>
              <a:buSzPts val="1000"/>
              <a:buNone/>
              <a:defRPr/>
            </a:lvl7pPr>
            <a:lvl8pPr lvl="7" rtl="0">
              <a:spcBef>
                <a:spcPts val="1600"/>
              </a:spcBef>
              <a:spcAft>
                <a:spcPts val="0"/>
              </a:spcAft>
              <a:buSzPts val="1000"/>
              <a:buNone/>
              <a:defRPr/>
            </a:lvl8pPr>
            <a:lvl9pPr lvl="8" rtl="0">
              <a:spcBef>
                <a:spcPts val="1600"/>
              </a:spcBef>
              <a:spcAft>
                <a:spcPts val="1600"/>
              </a:spcAft>
              <a:buSzPts val="1000"/>
              <a:buNone/>
              <a:defRPr/>
            </a:lvl9pPr>
          </a:lstStyle>
          <a:p/>
        </p:txBody>
      </p:sp>
      <p:sp>
        <p:nvSpPr>
          <p:cNvPr id="103" name="Google Shape;103;p17"/>
          <p:cNvSpPr txBox="1"/>
          <p:nvPr>
            <p:ph idx="5" type="body"/>
          </p:nvPr>
        </p:nvSpPr>
        <p:spPr>
          <a:xfrm>
            <a:off x="299850" y="3343713"/>
            <a:ext cx="4138200" cy="1393200"/>
          </a:xfrm>
          <a:prstGeom prst="rect">
            <a:avLst/>
          </a:prstGeom>
        </p:spPr>
        <p:txBody>
          <a:bodyPr anchorCtr="0" anchor="t" bIns="91425" lIns="91425" spcFirstLastPara="1" rIns="91425" wrap="square" tIns="91425">
            <a:noAutofit/>
          </a:bodyPr>
          <a:lstStyle>
            <a:lvl1pPr indent="-292100" lvl="0" marL="457200" rtl="0">
              <a:lnSpc>
                <a:spcPct val="100000"/>
              </a:lnSpc>
              <a:spcBef>
                <a:spcPts val="0"/>
              </a:spcBef>
              <a:spcAft>
                <a:spcPts val="0"/>
              </a:spcAft>
              <a:buSzPts val="1000"/>
              <a:buChar char="•"/>
              <a:defRPr sz="1000"/>
            </a:lvl1pPr>
            <a:lvl2pPr indent="-292100" lvl="1" marL="914400" rtl="0">
              <a:lnSpc>
                <a:spcPct val="100000"/>
              </a:lnSpc>
              <a:spcBef>
                <a:spcPts val="1600"/>
              </a:spcBef>
              <a:spcAft>
                <a:spcPts val="0"/>
              </a:spcAft>
              <a:buSzPts val="1000"/>
              <a:buChar char="○"/>
              <a:defRPr sz="1000"/>
            </a:lvl2pPr>
            <a:lvl3pPr indent="-292100" lvl="2" marL="1371600" rtl="0">
              <a:lnSpc>
                <a:spcPct val="100000"/>
              </a:lnSpc>
              <a:spcBef>
                <a:spcPts val="1600"/>
              </a:spcBef>
              <a:spcAft>
                <a:spcPts val="0"/>
              </a:spcAft>
              <a:buSzPts val="1000"/>
              <a:buChar char="■"/>
              <a:defRPr sz="1000"/>
            </a:lvl3pPr>
            <a:lvl4pPr indent="-292100" lvl="3" marL="1828800" rtl="0">
              <a:lnSpc>
                <a:spcPct val="100000"/>
              </a:lnSpc>
              <a:spcBef>
                <a:spcPts val="1600"/>
              </a:spcBef>
              <a:spcAft>
                <a:spcPts val="0"/>
              </a:spcAft>
              <a:buSzPts val="1000"/>
              <a:buChar char="●"/>
              <a:defRPr sz="1000"/>
            </a:lvl4pPr>
            <a:lvl5pPr indent="-292100" lvl="4" marL="2286000" rtl="0">
              <a:lnSpc>
                <a:spcPct val="100000"/>
              </a:lnSpc>
              <a:spcBef>
                <a:spcPts val="1600"/>
              </a:spcBef>
              <a:spcAft>
                <a:spcPts val="0"/>
              </a:spcAft>
              <a:buSzPts val="1000"/>
              <a:buChar char="○"/>
              <a:defRPr sz="1000"/>
            </a:lvl5pPr>
            <a:lvl6pPr indent="-292100" lvl="5" marL="2743200" rtl="0">
              <a:lnSpc>
                <a:spcPct val="100000"/>
              </a:lnSpc>
              <a:spcBef>
                <a:spcPts val="1600"/>
              </a:spcBef>
              <a:spcAft>
                <a:spcPts val="0"/>
              </a:spcAft>
              <a:buSzPts val="1000"/>
              <a:buChar char="■"/>
              <a:defRPr sz="1000"/>
            </a:lvl6pPr>
            <a:lvl7pPr indent="-292100" lvl="6" marL="3200400" rtl="0">
              <a:lnSpc>
                <a:spcPct val="100000"/>
              </a:lnSpc>
              <a:spcBef>
                <a:spcPts val="1600"/>
              </a:spcBef>
              <a:spcAft>
                <a:spcPts val="0"/>
              </a:spcAft>
              <a:buSzPts val="1000"/>
              <a:buChar char="●"/>
              <a:defRPr sz="1000"/>
            </a:lvl7pPr>
            <a:lvl8pPr indent="-292100" lvl="7" marL="3657600" rtl="0">
              <a:lnSpc>
                <a:spcPct val="100000"/>
              </a:lnSpc>
              <a:spcBef>
                <a:spcPts val="1600"/>
              </a:spcBef>
              <a:spcAft>
                <a:spcPts val="0"/>
              </a:spcAft>
              <a:buSzPts val="1000"/>
              <a:buChar char="○"/>
              <a:defRPr sz="1000"/>
            </a:lvl8pPr>
            <a:lvl9pPr indent="-292100" lvl="8" marL="4114800" rtl="0">
              <a:lnSpc>
                <a:spcPct val="100000"/>
              </a:lnSpc>
              <a:spcBef>
                <a:spcPts val="1600"/>
              </a:spcBef>
              <a:spcAft>
                <a:spcPts val="1600"/>
              </a:spcAft>
              <a:buSzPts val="1000"/>
              <a:buChar char="•"/>
              <a:defRPr sz="1000"/>
            </a:lvl9pPr>
          </a:lstStyle>
          <a:p/>
        </p:txBody>
      </p:sp>
      <p:sp>
        <p:nvSpPr>
          <p:cNvPr id="104" name="Google Shape;104;p17"/>
          <p:cNvSpPr txBox="1"/>
          <p:nvPr>
            <p:ph idx="6" type="subTitle"/>
          </p:nvPr>
        </p:nvSpPr>
        <p:spPr>
          <a:xfrm>
            <a:off x="299850" y="2914638"/>
            <a:ext cx="4138200" cy="290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b="1" sz="1200"/>
            </a:lvl1pPr>
            <a:lvl2pPr lvl="1" rtl="0">
              <a:spcBef>
                <a:spcPts val="1600"/>
              </a:spcBef>
              <a:spcAft>
                <a:spcPts val="0"/>
              </a:spcAft>
              <a:buSzPts val="1000"/>
              <a:buNone/>
              <a:defRPr/>
            </a:lvl2pPr>
            <a:lvl3pPr lvl="2" rtl="0">
              <a:spcBef>
                <a:spcPts val="1600"/>
              </a:spcBef>
              <a:spcAft>
                <a:spcPts val="0"/>
              </a:spcAft>
              <a:buSzPts val="1000"/>
              <a:buNone/>
              <a:defRPr/>
            </a:lvl3pPr>
            <a:lvl4pPr lvl="3" rtl="0">
              <a:spcBef>
                <a:spcPts val="1600"/>
              </a:spcBef>
              <a:spcAft>
                <a:spcPts val="0"/>
              </a:spcAft>
              <a:buSzPts val="1000"/>
              <a:buNone/>
              <a:defRPr/>
            </a:lvl4pPr>
            <a:lvl5pPr lvl="4" rtl="0">
              <a:spcBef>
                <a:spcPts val="1600"/>
              </a:spcBef>
              <a:spcAft>
                <a:spcPts val="0"/>
              </a:spcAft>
              <a:buSzPts val="1000"/>
              <a:buNone/>
              <a:defRPr/>
            </a:lvl5pPr>
            <a:lvl6pPr lvl="5" rtl="0">
              <a:spcBef>
                <a:spcPts val="1600"/>
              </a:spcBef>
              <a:spcAft>
                <a:spcPts val="0"/>
              </a:spcAft>
              <a:buSzPts val="1000"/>
              <a:buNone/>
              <a:defRPr/>
            </a:lvl6pPr>
            <a:lvl7pPr lvl="6" rtl="0">
              <a:spcBef>
                <a:spcPts val="1600"/>
              </a:spcBef>
              <a:spcAft>
                <a:spcPts val="0"/>
              </a:spcAft>
              <a:buSzPts val="1000"/>
              <a:buNone/>
              <a:defRPr/>
            </a:lvl7pPr>
            <a:lvl8pPr lvl="7" rtl="0">
              <a:spcBef>
                <a:spcPts val="1600"/>
              </a:spcBef>
              <a:spcAft>
                <a:spcPts val="0"/>
              </a:spcAft>
              <a:buSzPts val="1000"/>
              <a:buNone/>
              <a:defRPr/>
            </a:lvl8pPr>
            <a:lvl9pPr lvl="8" rtl="0">
              <a:spcBef>
                <a:spcPts val="1600"/>
              </a:spcBef>
              <a:spcAft>
                <a:spcPts val="1600"/>
              </a:spcAft>
              <a:buSzPts val="1000"/>
              <a:buNone/>
              <a:defRPr/>
            </a:lvl9pPr>
          </a:lstStyle>
          <a:p/>
        </p:txBody>
      </p:sp>
      <p:sp>
        <p:nvSpPr>
          <p:cNvPr id="105" name="Google Shape;105;p17"/>
          <p:cNvSpPr txBox="1"/>
          <p:nvPr>
            <p:ph idx="7" type="body"/>
          </p:nvPr>
        </p:nvSpPr>
        <p:spPr>
          <a:xfrm>
            <a:off x="4721975" y="3343713"/>
            <a:ext cx="4138200" cy="1393200"/>
          </a:xfrm>
          <a:prstGeom prst="rect">
            <a:avLst/>
          </a:prstGeom>
        </p:spPr>
        <p:txBody>
          <a:bodyPr anchorCtr="0" anchor="t" bIns="91425" lIns="91425" spcFirstLastPara="1" rIns="91425" wrap="square" tIns="91425">
            <a:noAutofit/>
          </a:bodyPr>
          <a:lstStyle>
            <a:lvl1pPr indent="-292100" lvl="0" marL="457200" rtl="0">
              <a:lnSpc>
                <a:spcPct val="100000"/>
              </a:lnSpc>
              <a:spcBef>
                <a:spcPts val="0"/>
              </a:spcBef>
              <a:spcAft>
                <a:spcPts val="0"/>
              </a:spcAft>
              <a:buSzPts val="1000"/>
              <a:buChar char="•"/>
              <a:defRPr sz="1000"/>
            </a:lvl1pPr>
            <a:lvl2pPr indent="-292100" lvl="1" marL="914400" rtl="0">
              <a:lnSpc>
                <a:spcPct val="100000"/>
              </a:lnSpc>
              <a:spcBef>
                <a:spcPts val="1600"/>
              </a:spcBef>
              <a:spcAft>
                <a:spcPts val="0"/>
              </a:spcAft>
              <a:buSzPts val="1000"/>
              <a:buChar char="○"/>
              <a:defRPr sz="1000"/>
            </a:lvl2pPr>
            <a:lvl3pPr indent="-292100" lvl="2" marL="1371600" rtl="0">
              <a:lnSpc>
                <a:spcPct val="100000"/>
              </a:lnSpc>
              <a:spcBef>
                <a:spcPts val="1600"/>
              </a:spcBef>
              <a:spcAft>
                <a:spcPts val="0"/>
              </a:spcAft>
              <a:buSzPts val="1000"/>
              <a:buChar char="■"/>
              <a:defRPr sz="1000"/>
            </a:lvl3pPr>
            <a:lvl4pPr indent="-292100" lvl="3" marL="1828800" rtl="0">
              <a:lnSpc>
                <a:spcPct val="100000"/>
              </a:lnSpc>
              <a:spcBef>
                <a:spcPts val="1600"/>
              </a:spcBef>
              <a:spcAft>
                <a:spcPts val="0"/>
              </a:spcAft>
              <a:buSzPts val="1000"/>
              <a:buChar char="●"/>
              <a:defRPr sz="1000"/>
            </a:lvl4pPr>
            <a:lvl5pPr indent="-292100" lvl="4" marL="2286000" rtl="0">
              <a:lnSpc>
                <a:spcPct val="100000"/>
              </a:lnSpc>
              <a:spcBef>
                <a:spcPts val="1600"/>
              </a:spcBef>
              <a:spcAft>
                <a:spcPts val="0"/>
              </a:spcAft>
              <a:buSzPts val="1000"/>
              <a:buChar char="○"/>
              <a:defRPr sz="1000"/>
            </a:lvl5pPr>
            <a:lvl6pPr indent="-292100" lvl="5" marL="2743200" rtl="0">
              <a:lnSpc>
                <a:spcPct val="100000"/>
              </a:lnSpc>
              <a:spcBef>
                <a:spcPts val="1600"/>
              </a:spcBef>
              <a:spcAft>
                <a:spcPts val="0"/>
              </a:spcAft>
              <a:buSzPts val="1000"/>
              <a:buChar char="■"/>
              <a:defRPr sz="1000"/>
            </a:lvl6pPr>
            <a:lvl7pPr indent="-292100" lvl="6" marL="3200400" rtl="0">
              <a:lnSpc>
                <a:spcPct val="100000"/>
              </a:lnSpc>
              <a:spcBef>
                <a:spcPts val="1600"/>
              </a:spcBef>
              <a:spcAft>
                <a:spcPts val="0"/>
              </a:spcAft>
              <a:buSzPts val="1000"/>
              <a:buChar char="●"/>
              <a:defRPr sz="1000"/>
            </a:lvl7pPr>
            <a:lvl8pPr indent="-292100" lvl="7" marL="3657600" rtl="0">
              <a:lnSpc>
                <a:spcPct val="100000"/>
              </a:lnSpc>
              <a:spcBef>
                <a:spcPts val="1600"/>
              </a:spcBef>
              <a:spcAft>
                <a:spcPts val="0"/>
              </a:spcAft>
              <a:buSzPts val="1000"/>
              <a:buChar char="○"/>
              <a:defRPr sz="1000"/>
            </a:lvl8pPr>
            <a:lvl9pPr indent="-292100" lvl="8" marL="4114800" rtl="0">
              <a:lnSpc>
                <a:spcPct val="100000"/>
              </a:lnSpc>
              <a:spcBef>
                <a:spcPts val="1600"/>
              </a:spcBef>
              <a:spcAft>
                <a:spcPts val="1600"/>
              </a:spcAft>
              <a:buSzPts val="1000"/>
              <a:buChar char="•"/>
              <a:defRPr sz="1000"/>
            </a:lvl9pPr>
          </a:lstStyle>
          <a:p/>
        </p:txBody>
      </p:sp>
      <p:sp>
        <p:nvSpPr>
          <p:cNvPr id="106" name="Google Shape;106;p17"/>
          <p:cNvSpPr txBox="1"/>
          <p:nvPr>
            <p:ph idx="8" type="subTitle"/>
          </p:nvPr>
        </p:nvSpPr>
        <p:spPr>
          <a:xfrm>
            <a:off x="4721975" y="2914638"/>
            <a:ext cx="4138200" cy="290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b="1" sz="1200"/>
            </a:lvl1pPr>
            <a:lvl2pPr lvl="1" rtl="0">
              <a:spcBef>
                <a:spcPts val="1600"/>
              </a:spcBef>
              <a:spcAft>
                <a:spcPts val="0"/>
              </a:spcAft>
              <a:buSzPts val="1000"/>
              <a:buNone/>
              <a:defRPr/>
            </a:lvl2pPr>
            <a:lvl3pPr lvl="2" rtl="0">
              <a:spcBef>
                <a:spcPts val="1600"/>
              </a:spcBef>
              <a:spcAft>
                <a:spcPts val="0"/>
              </a:spcAft>
              <a:buSzPts val="1000"/>
              <a:buNone/>
              <a:defRPr/>
            </a:lvl3pPr>
            <a:lvl4pPr lvl="3" rtl="0">
              <a:spcBef>
                <a:spcPts val="1600"/>
              </a:spcBef>
              <a:spcAft>
                <a:spcPts val="0"/>
              </a:spcAft>
              <a:buSzPts val="1000"/>
              <a:buNone/>
              <a:defRPr/>
            </a:lvl4pPr>
            <a:lvl5pPr lvl="4" rtl="0">
              <a:spcBef>
                <a:spcPts val="1600"/>
              </a:spcBef>
              <a:spcAft>
                <a:spcPts val="0"/>
              </a:spcAft>
              <a:buSzPts val="1000"/>
              <a:buNone/>
              <a:defRPr/>
            </a:lvl5pPr>
            <a:lvl6pPr lvl="5" rtl="0">
              <a:spcBef>
                <a:spcPts val="1600"/>
              </a:spcBef>
              <a:spcAft>
                <a:spcPts val="0"/>
              </a:spcAft>
              <a:buSzPts val="1000"/>
              <a:buNone/>
              <a:defRPr/>
            </a:lvl6pPr>
            <a:lvl7pPr lvl="6" rtl="0">
              <a:spcBef>
                <a:spcPts val="1600"/>
              </a:spcBef>
              <a:spcAft>
                <a:spcPts val="0"/>
              </a:spcAft>
              <a:buSzPts val="1000"/>
              <a:buNone/>
              <a:defRPr/>
            </a:lvl7pPr>
            <a:lvl8pPr lvl="7" rtl="0">
              <a:spcBef>
                <a:spcPts val="1600"/>
              </a:spcBef>
              <a:spcAft>
                <a:spcPts val="0"/>
              </a:spcAft>
              <a:buSzPts val="1000"/>
              <a:buNone/>
              <a:defRPr/>
            </a:lvl8pPr>
            <a:lvl9pPr lvl="8" rtl="0">
              <a:spcBef>
                <a:spcPts val="1600"/>
              </a:spcBef>
              <a:spcAft>
                <a:spcPts val="1600"/>
              </a:spcAft>
              <a:buSzPts val="1000"/>
              <a:buNone/>
              <a:defRPr/>
            </a:lvl9pPr>
          </a:lstStyle>
          <a:p/>
        </p:txBody>
      </p:sp>
    </p:spTree>
  </p:cSld>
  <p:clrMapOvr>
    <a:masterClrMapping/>
  </p:clrMapOvr>
  <p:extLst>
    <p:ext uri="{DCECCB84-F9BA-43D5-87BE-67443E8EF086}">
      <p15:sldGuideLst>
        <p15:guide id="1" orient="horz" pos="285">
          <p15:clr>
            <a:srgbClr val="FA7B17"/>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2 Cols 2 Rows">
  <p:cSld name="CUSTOM_12_2_2_2_4_1">
    <p:spTree>
      <p:nvGrpSpPr>
        <p:cNvPr id="107" name="Shape 107"/>
        <p:cNvGrpSpPr/>
        <p:nvPr/>
      </p:nvGrpSpPr>
      <p:grpSpPr>
        <a:xfrm>
          <a:off x="0" y="0"/>
          <a:ext cx="0" cy="0"/>
          <a:chOff x="0" y="0"/>
          <a:chExt cx="0" cy="0"/>
        </a:xfrm>
      </p:grpSpPr>
      <p:cxnSp>
        <p:nvCxnSpPr>
          <p:cNvPr id="108" name="Google Shape;108;p18"/>
          <p:cNvCxnSpPr/>
          <p:nvPr/>
        </p:nvCxnSpPr>
        <p:spPr>
          <a:xfrm>
            <a:off x="232900" y="5081955"/>
            <a:ext cx="8676600" cy="0"/>
          </a:xfrm>
          <a:prstGeom prst="straightConnector1">
            <a:avLst/>
          </a:prstGeom>
          <a:noFill/>
          <a:ln cap="flat" cmpd="sng" w="9525">
            <a:solidFill>
              <a:srgbClr val="D9D9D9"/>
            </a:solidFill>
            <a:prstDash val="solid"/>
            <a:round/>
            <a:headEnd len="med" w="med" type="none"/>
            <a:tailEnd len="med" w="med" type="none"/>
          </a:ln>
        </p:spPr>
      </p:cxnSp>
      <p:cxnSp>
        <p:nvCxnSpPr>
          <p:cNvPr id="109" name="Google Shape;109;p18"/>
          <p:cNvCxnSpPr/>
          <p:nvPr/>
        </p:nvCxnSpPr>
        <p:spPr>
          <a:xfrm rot="10800000">
            <a:off x="234309" y="5008750"/>
            <a:ext cx="0" cy="77700"/>
          </a:xfrm>
          <a:prstGeom prst="straightConnector1">
            <a:avLst/>
          </a:prstGeom>
          <a:noFill/>
          <a:ln cap="flat" cmpd="sng" w="9525">
            <a:solidFill>
              <a:srgbClr val="D9D9D9"/>
            </a:solidFill>
            <a:prstDash val="solid"/>
            <a:round/>
            <a:headEnd len="med" w="med" type="none"/>
            <a:tailEnd len="med" w="med" type="none"/>
          </a:ln>
        </p:spPr>
      </p:cxnSp>
      <p:cxnSp>
        <p:nvCxnSpPr>
          <p:cNvPr id="110" name="Google Shape;110;p18"/>
          <p:cNvCxnSpPr/>
          <p:nvPr/>
        </p:nvCxnSpPr>
        <p:spPr>
          <a:xfrm rot="10800000">
            <a:off x="8910038" y="5008750"/>
            <a:ext cx="0" cy="77700"/>
          </a:xfrm>
          <a:prstGeom prst="straightConnector1">
            <a:avLst/>
          </a:prstGeom>
          <a:noFill/>
          <a:ln cap="flat" cmpd="sng" w="9525">
            <a:solidFill>
              <a:srgbClr val="D9D9D9"/>
            </a:solidFill>
            <a:prstDash val="solid"/>
            <a:round/>
            <a:headEnd len="med" w="med" type="none"/>
            <a:tailEnd len="med" w="med" type="none"/>
          </a:ln>
        </p:spPr>
      </p:cxnSp>
      <p:sp>
        <p:nvSpPr>
          <p:cNvPr id="111" name="Google Shape;111;p18"/>
          <p:cNvSpPr txBox="1"/>
          <p:nvPr>
            <p:ph idx="12" type="sldNum"/>
          </p:nvPr>
        </p:nvSpPr>
        <p:spPr>
          <a:xfrm>
            <a:off x="8539400" y="4889875"/>
            <a:ext cx="370200" cy="172500"/>
          </a:xfrm>
          <a:prstGeom prst="rect">
            <a:avLst/>
          </a:prstGeom>
          <a:noFill/>
          <a:ln>
            <a:noFill/>
          </a:ln>
        </p:spPr>
        <p:txBody>
          <a:bodyPr anchorCtr="0" anchor="ctr" bIns="91425" lIns="91425" spcFirstLastPara="1" rIns="91425" wrap="square" tIns="91425">
            <a:noAutofit/>
          </a:bodyPr>
          <a:lstStyle>
            <a:lvl1pPr lvl="0" rtl="0" algn="ctr">
              <a:buNone/>
              <a:defRPr sz="600">
                <a:latin typeface="Roboto"/>
                <a:ea typeface="Roboto"/>
                <a:cs typeface="Roboto"/>
                <a:sym typeface="Roboto"/>
              </a:defRPr>
            </a:lvl1pPr>
            <a:lvl2pPr lvl="1" rtl="0" algn="ctr">
              <a:buNone/>
              <a:defRPr sz="600">
                <a:latin typeface="Roboto"/>
                <a:ea typeface="Roboto"/>
                <a:cs typeface="Roboto"/>
                <a:sym typeface="Roboto"/>
              </a:defRPr>
            </a:lvl2pPr>
            <a:lvl3pPr lvl="2" rtl="0" algn="ctr">
              <a:buNone/>
              <a:defRPr sz="600">
                <a:latin typeface="Roboto"/>
                <a:ea typeface="Roboto"/>
                <a:cs typeface="Roboto"/>
                <a:sym typeface="Roboto"/>
              </a:defRPr>
            </a:lvl3pPr>
            <a:lvl4pPr lvl="3" rtl="0" algn="ctr">
              <a:buNone/>
              <a:defRPr sz="600">
                <a:latin typeface="Roboto"/>
                <a:ea typeface="Roboto"/>
                <a:cs typeface="Roboto"/>
                <a:sym typeface="Roboto"/>
              </a:defRPr>
            </a:lvl4pPr>
            <a:lvl5pPr lvl="4" rtl="0" algn="ctr">
              <a:buNone/>
              <a:defRPr sz="600">
                <a:latin typeface="Roboto"/>
                <a:ea typeface="Roboto"/>
                <a:cs typeface="Roboto"/>
                <a:sym typeface="Roboto"/>
              </a:defRPr>
            </a:lvl5pPr>
            <a:lvl6pPr lvl="5" rtl="0" algn="ctr">
              <a:buNone/>
              <a:defRPr sz="600">
                <a:latin typeface="Roboto"/>
                <a:ea typeface="Roboto"/>
                <a:cs typeface="Roboto"/>
                <a:sym typeface="Roboto"/>
              </a:defRPr>
            </a:lvl6pPr>
            <a:lvl7pPr lvl="6" rtl="0" algn="ctr">
              <a:buNone/>
              <a:defRPr sz="600">
                <a:latin typeface="Roboto"/>
                <a:ea typeface="Roboto"/>
                <a:cs typeface="Roboto"/>
                <a:sym typeface="Roboto"/>
              </a:defRPr>
            </a:lvl7pPr>
            <a:lvl8pPr lvl="7" rtl="0" algn="ctr">
              <a:buNone/>
              <a:defRPr sz="600">
                <a:latin typeface="Roboto"/>
                <a:ea typeface="Roboto"/>
                <a:cs typeface="Roboto"/>
                <a:sym typeface="Roboto"/>
              </a:defRPr>
            </a:lvl8pPr>
            <a:lvl9pPr lvl="8" rtl="0" algn="ctr">
              <a:buNone/>
              <a:defRPr sz="600">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en"/>
              <a:t>‹#›</a:t>
            </a:fld>
            <a:endParaRPr/>
          </a:p>
        </p:txBody>
      </p:sp>
      <p:pic>
        <p:nvPicPr>
          <p:cNvPr id="112" name="Google Shape;112;p18"/>
          <p:cNvPicPr preferRelativeResize="0"/>
          <p:nvPr/>
        </p:nvPicPr>
        <p:blipFill rotWithShape="1">
          <a:blip r:embed="rId2">
            <a:alphaModFix/>
          </a:blip>
          <a:srcRect b="0" l="-6116" r="-6533" t="0"/>
          <a:stretch/>
        </p:blipFill>
        <p:spPr>
          <a:xfrm>
            <a:off x="332200" y="4910825"/>
            <a:ext cx="583350" cy="130600"/>
          </a:xfrm>
          <a:prstGeom prst="rect">
            <a:avLst/>
          </a:prstGeom>
          <a:noFill/>
          <a:ln>
            <a:noFill/>
          </a:ln>
        </p:spPr>
      </p:pic>
      <p:sp>
        <p:nvSpPr>
          <p:cNvPr id="113" name="Google Shape;113;p18"/>
          <p:cNvSpPr txBox="1"/>
          <p:nvPr>
            <p:ph type="ctrTitle"/>
          </p:nvPr>
        </p:nvSpPr>
        <p:spPr>
          <a:xfrm>
            <a:off x="233025" y="228600"/>
            <a:ext cx="8676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000000"/>
              </a:buClr>
              <a:buSzPts val="3000"/>
              <a:buNone/>
              <a:defRPr>
                <a:solidFill>
                  <a:srgbClr val="000000"/>
                </a:solidFill>
              </a:defRPr>
            </a:lvl1pPr>
            <a:lvl2pPr lvl="1"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2pPr>
            <a:lvl3pPr lvl="2"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3pPr>
            <a:lvl4pPr lvl="3"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4pPr>
            <a:lvl5pPr lvl="4"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5pPr>
            <a:lvl6pPr lvl="5"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6pPr>
            <a:lvl7pPr lvl="6"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7pPr>
            <a:lvl8pPr lvl="7"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8pPr>
            <a:lvl9pPr lvl="8"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9pPr>
          </a:lstStyle>
          <a:p/>
        </p:txBody>
      </p:sp>
      <p:sp>
        <p:nvSpPr>
          <p:cNvPr id="114" name="Google Shape;114;p18"/>
          <p:cNvSpPr txBox="1"/>
          <p:nvPr>
            <p:ph idx="1" type="body"/>
          </p:nvPr>
        </p:nvSpPr>
        <p:spPr>
          <a:xfrm>
            <a:off x="1356550" y="1265101"/>
            <a:ext cx="3211200" cy="1425000"/>
          </a:xfrm>
          <a:prstGeom prst="rect">
            <a:avLst/>
          </a:prstGeom>
        </p:spPr>
        <p:txBody>
          <a:bodyPr anchorCtr="0" anchor="t" bIns="91425" lIns="91425" spcFirstLastPara="1" rIns="91425" wrap="square" tIns="91425">
            <a:noAutofit/>
          </a:bodyPr>
          <a:lstStyle>
            <a:lvl1pPr indent="-279400" lvl="0" marL="457200" rtl="0">
              <a:lnSpc>
                <a:spcPct val="100000"/>
              </a:lnSpc>
              <a:spcBef>
                <a:spcPts val="0"/>
              </a:spcBef>
              <a:spcAft>
                <a:spcPts val="0"/>
              </a:spcAft>
              <a:buSzPts val="800"/>
              <a:buChar char="•"/>
              <a:defRPr sz="800"/>
            </a:lvl1pPr>
            <a:lvl2pPr indent="-279400" lvl="1" marL="914400" rtl="0">
              <a:lnSpc>
                <a:spcPct val="100000"/>
              </a:lnSpc>
              <a:spcBef>
                <a:spcPts val="1600"/>
              </a:spcBef>
              <a:spcAft>
                <a:spcPts val="0"/>
              </a:spcAft>
              <a:buSzPts val="800"/>
              <a:buChar char="○"/>
              <a:defRPr sz="800"/>
            </a:lvl2pPr>
            <a:lvl3pPr indent="-279400" lvl="2" marL="1371600" rtl="0">
              <a:lnSpc>
                <a:spcPct val="100000"/>
              </a:lnSpc>
              <a:spcBef>
                <a:spcPts val="1600"/>
              </a:spcBef>
              <a:spcAft>
                <a:spcPts val="0"/>
              </a:spcAft>
              <a:buSzPts val="800"/>
              <a:buChar char="■"/>
              <a:defRPr sz="800"/>
            </a:lvl3pPr>
            <a:lvl4pPr indent="-279400" lvl="3" marL="1828800" rtl="0">
              <a:lnSpc>
                <a:spcPct val="100000"/>
              </a:lnSpc>
              <a:spcBef>
                <a:spcPts val="1600"/>
              </a:spcBef>
              <a:spcAft>
                <a:spcPts val="0"/>
              </a:spcAft>
              <a:buSzPts val="800"/>
              <a:buChar char="●"/>
              <a:defRPr sz="800"/>
            </a:lvl4pPr>
            <a:lvl5pPr indent="-279400" lvl="4" marL="2286000" rtl="0">
              <a:lnSpc>
                <a:spcPct val="100000"/>
              </a:lnSpc>
              <a:spcBef>
                <a:spcPts val="1600"/>
              </a:spcBef>
              <a:spcAft>
                <a:spcPts val="0"/>
              </a:spcAft>
              <a:buSzPts val="800"/>
              <a:buChar char="○"/>
              <a:defRPr sz="800"/>
            </a:lvl5pPr>
            <a:lvl6pPr indent="-279400" lvl="5" marL="2743200" rtl="0">
              <a:lnSpc>
                <a:spcPct val="100000"/>
              </a:lnSpc>
              <a:spcBef>
                <a:spcPts val="1600"/>
              </a:spcBef>
              <a:spcAft>
                <a:spcPts val="0"/>
              </a:spcAft>
              <a:buSzPts val="800"/>
              <a:buChar char="■"/>
              <a:defRPr sz="800"/>
            </a:lvl6pPr>
            <a:lvl7pPr indent="-279400" lvl="6" marL="3200400" rtl="0">
              <a:lnSpc>
                <a:spcPct val="100000"/>
              </a:lnSpc>
              <a:spcBef>
                <a:spcPts val="1600"/>
              </a:spcBef>
              <a:spcAft>
                <a:spcPts val="0"/>
              </a:spcAft>
              <a:buSzPts val="800"/>
              <a:buChar char="●"/>
              <a:defRPr sz="800"/>
            </a:lvl7pPr>
            <a:lvl8pPr indent="-279400" lvl="7" marL="3657600" rtl="0">
              <a:lnSpc>
                <a:spcPct val="100000"/>
              </a:lnSpc>
              <a:spcBef>
                <a:spcPts val="1600"/>
              </a:spcBef>
              <a:spcAft>
                <a:spcPts val="0"/>
              </a:spcAft>
              <a:buSzPts val="800"/>
              <a:buChar char="○"/>
              <a:defRPr sz="800"/>
            </a:lvl8pPr>
            <a:lvl9pPr indent="-279400" lvl="8" marL="4114800" rtl="0">
              <a:lnSpc>
                <a:spcPct val="100000"/>
              </a:lnSpc>
              <a:spcBef>
                <a:spcPts val="1600"/>
              </a:spcBef>
              <a:spcAft>
                <a:spcPts val="1600"/>
              </a:spcAft>
              <a:buSzPts val="800"/>
              <a:buChar char="•"/>
              <a:defRPr sz="800"/>
            </a:lvl9pPr>
          </a:lstStyle>
          <a:p/>
        </p:txBody>
      </p:sp>
      <p:sp>
        <p:nvSpPr>
          <p:cNvPr id="115" name="Google Shape;115;p18"/>
          <p:cNvSpPr txBox="1"/>
          <p:nvPr>
            <p:ph idx="2" type="subTitle"/>
          </p:nvPr>
        </p:nvSpPr>
        <p:spPr>
          <a:xfrm>
            <a:off x="1356550" y="939975"/>
            <a:ext cx="3211200" cy="290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b="1" sz="1200"/>
            </a:lvl1pPr>
            <a:lvl2pPr lvl="1" rtl="0">
              <a:spcBef>
                <a:spcPts val="1600"/>
              </a:spcBef>
              <a:spcAft>
                <a:spcPts val="0"/>
              </a:spcAft>
              <a:buSzPts val="1000"/>
              <a:buNone/>
              <a:defRPr/>
            </a:lvl2pPr>
            <a:lvl3pPr lvl="2" rtl="0">
              <a:spcBef>
                <a:spcPts val="1600"/>
              </a:spcBef>
              <a:spcAft>
                <a:spcPts val="0"/>
              </a:spcAft>
              <a:buSzPts val="1000"/>
              <a:buNone/>
              <a:defRPr/>
            </a:lvl3pPr>
            <a:lvl4pPr lvl="3" rtl="0">
              <a:spcBef>
                <a:spcPts val="1600"/>
              </a:spcBef>
              <a:spcAft>
                <a:spcPts val="0"/>
              </a:spcAft>
              <a:buSzPts val="1000"/>
              <a:buNone/>
              <a:defRPr/>
            </a:lvl4pPr>
            <a:lvl5pPr lvl="4" rtl="0">
              <a:spcBef>
                <a:spcPts val="1600"/>
              </a:spcBef>
              <a:spcAft>
                <a:spcPts val="0"/>
              </a:spcAft>
              <a:buSzPts val="1000"/>
              <a:buNone/>
              <a:defRPr/>
            </a:lvl5pPr>
            <a:lvl6pPr lvl="5" rtl="0">
              <a:spcBef>
                <a:spcPts val="1600"/>
              </a:spcBef>
              <a:spcAft>
                <a:spcPts val="0"/>
              </a:spcAft>
              <a:buSzPts val="1000"/>
              <a:buNone/>
              <a:defRPr/>
            </a:lvl6pPr>
            <a:lvl7pPr lvl="6" rtl="0">
              <a:spcBef>
                <a:spcPts val="1600"/>
              </a:spcBef>
              <a:spcAft>
                <a:spcPts val="0"/>
              </a:spcAft>
              <a:buSzPts val="1000"/>
              <a:buNone/>
              <a:defRPr/>
            </a:lvl7pPr>
            <a:lvl8pPr lvl="7" rtl="0">
              <a:spcBef>
                <a:spcPts val="1600"/>
              </a:spcBef>
              <a:spcAft>
                <a:spcPts val="0"/>
              </a:spcAft>
              <a:buSzPts val="1000"/>
              <a:buNone/>
              <a:defRPr/>
            </a:lvl8pPr>
            <a:lvl9pPr lvl="8" rtl="0">
              <a:spcBef>
                <a:spcPts val="1600"/>
              </a:spcBef>
              <a:spcAft>
                <a:spcPts val="1600"/>
              </a:spcAft>
              <a:buSzPts val="1000"/>
              <a:buNone/>
              <a:defRPr/>
            </a:lvl9pPr>
          </a:lstStyle>
          <a:p/>
        </p:txBody>
      </p:sp>
      <p:sp>
        <p:nvSpPr>
          <p:cNvPr id="116" name="Google Shape;116;p18"/>
          <p:cNvSpPr txBox="1"/>
          <p:nvPr>
            <p:ph idx="3" type="body"/>
          </p:nvPr>
        </p:nvSpPr>
        <p:spPr>
          <a:xfrm>
            <a:off x="1360799" y="3299498"/>
            <a:ext cx="3211200" cy="1425000"/>
          </a:xfrm>
          <a:prstGeom prst="rect">
            <a:avLst/>
          </a:prstGeom>
        </p:spPr>
        <p:txBody>
          <a:bodyPr anchorCtr="0" anchor="t" bIns="91425" lIns="91425" spcFirstLastPara="1" rIns="91425" wrap="square" tIns="91425">
            <a:noAutofit/>
          </a:bodyPr>
          <a:lstStyle>
            <a:lvl1pPr indent="-279400" lvl="0" marL="457200" rtl="0">
              <a:lnSpc>
                <a:spcPct val="100000"/>
              </a:lnSpc>
              <a:spcBef>
                <a:spcPts val="0"/>
              </a:spcBef>
              <a:spcAft>
                <a:spcPts val="0"/>
              </a:spcAft>
              <a:buSzPts val="800"/>
              <a:buChar char="•"/>
              <a:defRPr sz="800"/>
            </a:lvl1pPr>
            <a:lvl2pPr indent="-279400" lvl="1" marL="914400" rtl="0">
              <a:lnSpc>
                <a:spcPct val="100000"/>
              </a:lnSpc>
              <a:spcBef>
                <a:spcPts val="1600"/>
              </a:spcBef>
              <a:spcAft>
                <a:spcPts val="0"/>
              </a:spcAft>
              <a:buSzPts val="800"/>
              <a:buChar char="○"/>
              <a:defRPr sz="800"/>
            </a:lvl2pPr>
            <a:lvl3pPr indent="-279400" lvl="2" marL="1371600" rtl="0">
              <a:lnSpc>
                <a:spcPct val="100000"/>
              </a:lnSpc>
              <a:spcBef>
                <a:spcPts val="1600"/>
              </a:spcBef>
              <a:spcAft>
                <a:spcPts val="0"/>
              </a:spcAft>
              <a:buSzPts val="800"/>
              <a:buChar char="■"/>
              <a:defRPr sz="800"/>
            </a:lvl3pPr>
            <a:lvl4pPr indent="-279400" lvl="3" marL="1828800" rtl="0">
              <a:lnSpc>
                <a:spcPct val="100000"/>
              </a:lnSpc>
              <a:spcBef>
                <a:spcPts val="1600"/>
              </a:spcBef>
              <a:spcAft>
                <a:spcPts val="0"/>
              </a:spcAft>
              <a:buSzPts val="800"/>
              <a:buChar char="●"/>
              <a:defRPr sz="800"/>
            </a:lvl4pPr>
            <a:lvl5pPr indent="-279400" lvl="4" marL="2286000" rtl="0">
              <a:lnSpc>
                <a:spcPct val="100000"/>
              </a:lnSpc>
              <a:spcBef>
                <a:spcPts val="1600"/>
              </a:spcBef>
              <a:spcAft>
                <a:spcPts val="0"/>
              </a:spcAft>
              <a:buSzPts val="800"/>
              <a:buChar char="○"/>
              <a:defRPr sz="800"/>
            </a:lvl5pPr>
            <a:lvl6pPr indent="-279400" lvl="5" marL="2743200" rtl="0">
              <a:lnSpc>
                <a:spcPct val="100000"/>
              </a:lnSpc>
              <a:spcBef>
                <a:spcPts val="1600"/>
              </a:spcBef>
              <a:spcAft>
                <a:spcPts val="0"/>
              </a:spcAft>
              <a:buSzPts val="800"/>
              <a:buChar char="■"/>
              <a:defRPr sz="800"/>
            </a:lvl6pPr>
            <a:lvl7pPr indent="-279400" lvl="6" marL="3200400" rtl="0">
              <a:lnSpc>
                <a:spcPct val="100000"/>
              </a:lnSpc>
              <a:spcBef>
                <a:spcPts val="1600"/>
              </a:spcBef>
              <a:spcAft>
                <a:spcPts val="0"/>
              </a:spcAft>
              <a:buSzPts val="800"/>
              <a:buChar char="●"/>
              <a:defRPr sz="800"/>
            </a:lvl7pPr>
            <a:lvl8pPr indent="-279400" lvl="7" marL="3657600" rtl="0">
              <a:lnSpc>
                <a:spcPct val="100000"/>
              </a:lnSpc>
              <a:spcBef>
                <a:spcPts val="1600"/>
              </a:spcBef>
              <a:spcAft>
                <a:spcPts val="0"/>
              </a:spcAft>
              <a:buSzPts val="800"/>
              <a:buChar char="○"/>
              <a:defRPr sz="800"/>
            </a:lvl8pPr>
            <a:lvl9pPr indent="-279400" lvl="8" marL="4114800" rtl="0">
              <a:lnSpc>
                <a:spcPct val="100000"/>
              </a:lnSpc>
              <a:spcBef>
                <a:spcPts val="1600"/>
              </a:spcBef>
              <a:spcAft>
                <a:spcPts val="1600"/>
              </a:spcAft>
              <a:buSzPts val="800"/>
              <a:buChar char="•"/>
              <a:defRPr sz="800"/>
            </a:lvl9pPr>
          </a:lstStyle>
          <a:p/>
        </p:txBody>
      </p:sp>
      <p:sp>
        <p:nvSpPr>
          <p:cNvPr id="117" name="Google Shape;117;p18"/>
          <p:cNvSpPr txBox="1"/>
          <p:nvPr>
            <p:ph idx="4" type="subTitle"/>
          </p:nvPr>
        </p:nvSpPr>
        <p:spPr>
          <a:xfrm>
            <a:off x="1360799" y="2974372"/>
            <a:ext cx="3211200" cy="290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b="1" sz="1200"/>
            </a:lvl1pPr>
            <a:lvl2pPr lvl="1" rtl="0">
              <a:spcBef>
                <a:spcPts val="1600"/>
              </a:spcBef>
              <a:spcAft>
                <a:spcPts val="0"/>
              </a:spcAft>
              <a:buSzPts val="1000"/>
              <a:buNone/>
              <a:defRPr/>
            </a:lvl2pPr>
            <a:lvl3pPr lvl="2" rtl="0">
              <a:spcBef>
                <a:spcPts val="1600"/>
              </a:spcBef>
              <a:spcAft>
                <a:spcPts val="0"/>
              </a:spcAft>
              <a:buSzPts val="1000"/>
              <a:buNone/>
              <a:defRPr/>
            </a:lvl3pPr>
            <a:lvl4pPr lvl="3" rtl="0">
              <a:spcBef>
                <a:spcPts val="1600"/>
              </a:spcBef>
              <a:spcAft>
                <a:spcPts val="0"/>
              </a:spcAft>
              <a:buSzPts val="1000"/>
              <a:buNone/>
              <a:defRPr/>
            </a:lvl4pPr>
            <a:lvl5pPr lvl="4" rtl="0">
              <a:spcBef>
                <a:spcPts val="1600"/>
              </a:spcBef>
              <a:spcAft>
                <a:spcPts val="0"/>
              </a:spcAft>
              <a:buSzPts val="1000"/>
              <a:buNone/>
              <a:defRPr/>
            </a:lvl5pPr>
            <a:lvl6pPr lvl="5" rtl="0">
              <a:spcBef>
                <a:spcPts val="1600"/>
              </a:spcBef>
              <a:spcAft>
                <a:spcPts val="0"/>
              </a:spcAft>
              <a:buSzPts val="1000"/>
              <a:buNone/>
              <a:defRPr/>
            </a:lvl6pPr>
            <a:lvl7pPr lvl="6" rtl="0">
              <a:spcBef>
                <a:spcPts val="1600"/>
              </a:spcBef>
              <a:spcAft>
                <a:spcPts val="0"/>
              </a:spcAft>
              <a:buSzPts val="1000"/>
              <a:buNone/>
              <a:defRPr/>
            </a:lvl7pPr>
            <a:lvl8pPr lvl="7" rtl="0">
              <a:spcBef>
                <a:spcPts val="1600"/>
              </a:spcBef>
              <a:spcAft>
                <a:spcPts val="0"/>
              </a:spcAft>
              <a:buSzPts val="1000"/>
              <a:buNone/>
              <a:defRPr/>
            </a:lvl8pPr>
            <a:lvl9pPr lvl="8" rtl="0">
              <a:spcBef>
                <a:spcPts val="1600"/>
              </a:spcBef>
              <a:spcAft>
                <a:spcPts val="1600"/>
              </a:spcAft>
              <a:buSzPts val="1000"/>
              <a:buNone/>
              <a:defRPr/>
            </a:lvl9pPr>
          </a:lstStyle>
          <a:p/>
        </p:txBody>
      </p:sp>
      <p:sp>
        <p:nvSpPr>
          <p:cNvPr id="118" name="Google Shape;118;p18"/>
          <p:cNvSpPr txBox="1"/>
          <p:nvPr>
            <p:ph idx="5" type="body"/>
          </p:nvPr>
        </p:nvSpPr>
        <p:spPr>
          <a:xfrm>
            <a:off x="5694050" y="1278451"/>
            <a:ext cx="3211200" cy="1425000"/>
          </a:xfrm>
          <a:prstGeom prst="rect">
            <a:avLst/>
          </a:prstGeom>
        </p:spPr>
        <p:txBody>
          <a:bodyPr anchorCtr="0" anchor="t" bIns="91425" lIns="91425" spcFirstLastPara="1" rIns="91425" wrap="square" tIns="91425">
            <a:noAutofit/>
          </a:bodyPr>
          <a:lstStyle>
            <a:lvl1pPr indent="-279400" lvl="0" marL="457200" rtl="0">
              <a:lnSpc>
                <a:spcPct val="100000"/>
              </a:lnSpc>
              <a:spcBef>
                <a:spcPts val="0"/>
              </a:spcBef>
              <a:spcAft>
                <a:spcPts val="0"/>
              </a:spcAft>
              <a:buSzPts val="800"/>
              <a:buChar char="•"/>
              <a:defRPr sz="800"/>
            </a:lvl1pPr>
            <a:lvl2pPr indent="-279400" lvl="1" marL="914400" rtl="0">
              <a:lnSpc>
                <a:spcPct val="100000"/>
              </a:lnSpc>
              <a:spcBef>
                <a:spcPts val="1600"/>
              </a:spcBef>
              <a:spcAft>
                <a:spcPts val="0"/>
              </a:spcAft>
              <a:buSzPts val="800"/>
              <a:buChar char="○"/>
              <a:defRPr sz="800"/>
            </a:lvl2pPr>
            <a:lvl3pPr indent="-279400" lvl="2" marL="1371600" rtl="0">
              <a:lnSpc>
                <a:spcPct val="100000"/>
              </a:lnSpc>
              <a:spcBef>
                <a:spcPts val="1600"/>
              </a:spcBef>
              <a:spcAft>
                <a:spcPts val="0"/>
              </a:spcAft>
              <a:buSzPts val="800"/>
              <a:buChar char="■"/>
              <a:defRPr sz="800"/>
            </a:lvl3pPr>
            <a:lvl4pPr indent="-279400" lvl="3" marL="1828800" rtl="0">
              <a:lnSpc>
                <a:spcPct val="100000"/>
              </a:lnSpc>
              <a:spcBef>
                <a:spcPts val="1600"/>
              </a:spcBef>
              <a:spcAft>
                <a:spcPts val="0"/>
              </a:spcAft>
              <a:buSzPts val="800"/>
              <a:buChar char="●"/>
              <a:defRPr sz="800"/>
            </a:lvl4pPr>
            <a:lvl5pPr indent="-279400" lvl="4" marL="2286000" rtl="0">
              <a:lnSpc>
                <a:spcPct val="100000"/>
              </a:lnSpc>
              <a:spcBef>
                <a:spcPts val="1600"/>
              </a:spcBef>
              <a:spcAft>
                <a:spcPts val="0"/>
              </a:spcAft>
              <a:buSzPts val="800"/>
              <a:buChar char="○"/>
              <a:defRPr sz="800"/>
            </a:lvl5pPr>
            <a:lvl6pPr indent="-279400" lvl="5" marL="2743200" rtl="0">
              <a:lnSpc>
                <a:spcPct val="100000"/>
              </a:lnSpc>
              <a:spcBef>
                <a:spcPts val="1600"/>
              </a:spcBef>
              <a:spcAft>
                <a:spcPts val="0"/>
              </a:spcAft>
              <a:buSzPts val="800"/>
              <a:buChar char="■"/>
              <a:defRPr sz="800"/>
            </a:lvl6pPr>
            <a:lvl7pPr indent="-279400" lvl="6" marL="3200400" rtl="0">
              <a:lnSpc>
                <a:spcPct val="100000"/>
              </a:lnSpc>
              <a:spcBef>
                <a:spcPts val="1600"/>
              </a:spcBef>
              <a:spcAft>
                <a:spcPts val="0"/>
              </a:spcAft>
              <a:buSzPts val="800"/>
              <a:buChar char="●"/>
              <a:defRPr sz="800"/>
            </a:lvl7pPr>
            <a:lvl8pPr indent="-279400" lvl="7" marL="3657600" rtl="0">
              <a:lnSpc>
                <a:spcPct val="100000"/>
              </a:lnSpc>
              <a:spcBef>
                <a:spcPts val="1600"/>
              </a:spcBef>
              <a:spcAft>
                <a:spcPts val="0"/>
              </a:spcAft>
              <a:buSzPts val="800"/>
              <a:buChar char="○"/>
              <a:defRPr sz="800"/>
            </a:lvl8pPr>
            <a:lvl9pPr indent="-279400" lvl="8" marL="4114800" rtl="0">
              <a:lnSpc>
                <a:spcPct val="100000"/>
              </a:lnSpc>
              <a:spcBef>
                <a:spcPts val="1600"/>
              </a:spcBef>
              <a:spcAft>
                <a:spcPts val="1600"/>
              </a:spcAft>
              <a:buSzPts val="800"/>
              <a:buChar char="•"/>
              <a:defRPr sz="800"/>
            </a:lvl9pPr>
          </a:lstStyle>
          <a:p/>
        </p:txBody>
      </p:sp>
      <p:sp>
        <p:nvSpPr>
          <p:cNvPr id="119" name="Google Shape;119;p18"/>
          <p:cNvSpPr txBox="1"/>
          <p:nvPr>
            <p:ph idx="6" type="subTitle"/>
          </p:nvPr>
        </p:nvSpPr>
        <p:spPr>
          <a:xfrm>
            <a:off x="5694050" y="953325"/>
            <a:ext cx="3211200" cy="290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b="1" sz="1200"/>
            </a:lvl1pPr>
            <a:lvl2pPr lvl="1" rtl="0">
              <a:spcBef>
                <a:spcPts val="1600"/>
              </a:spcBef>
              <a:spcAft>
                <a:spcPts val="0"/>
              </a:spcAft>
              <a:buSzPts val="1000"/>
              <a:buNone/>
              <a:defRPr/>
            </a:lvl2pPr>
            <a:lvl3pPr lvl="2" rtl="0">
              <a:spcBef>
                <a:spcPts val="1600"/>
              </a:spcBef>
              <a:spcAft>
                <a:spcPts val="0"/>
              </a:spcAft>
              <a:buSzPts val="1000"/>
              <a:buNone/>
              <a:defRPr/>
            </a:lvl3pPr>
            <a:lvl4pPr lvl="3" rtl="0">
              <a:spcBef>
                <a:spcPts val="1600"/>
              </a:spcBef>
              <a:spcAft>
                <a:spcPts val="0"/>
              </a:spcAft>
              <a:buSzPts val="1000"/>
              <a:buNone/>
              <a:defRPr/>
            </a:lvl4pPr>
            <a:lvl5pPr lvl="4" rtl="0">
              <a:spcBef>
                <a:spcPts val="1600"/>
              </a:spcBef>
              <a:spcAft>
                <a:spcPts val="0"/>
              </a:spcAft>
              <a:buSzPts val="1000"/>
              <a:buNone/>
              <a:defRPr/>
            </a:lvl5pPr>
            <a:lvl6pPr lvl="5" rtl="0">
              <a:spcBef>
                <a:spcPts val="1600"/>
              </a:spcBef>
              <a:spcAft>
                <a:spcPts val="0"/>
              </a:spcAft>
              <a:buSzPts val="1000"/>
              <a:buNone/>
              <a:defRPr/>
            </a:lvl6pPr>
            <a:lvl7pPr lvl="6" rtl="0">
              <a:spcBef>
                <a:spcPts val="1600"/>
              </a:spcBef>
              <a:spcAft>
                <a:spcPts val="0"/>
              </a:spcAft>
              <a:buSzPts val="1000"/>
              <a:buNone/>
              <a:defRPr/>
            </a:lvl7pPr>
            <a:lvl8pPr lvl="7" rtl="0">
              <a:spcBef>
                <a:spcPts val="1600"/>
              </a:spcBef>
              <a:spcAft>
                <a:spcPts val="0"/>
              </a:spcAft>
              <a:buSzPts val="1000"/>
              <a:buNone/>
              <a:defRPr/>
            </a:lvl8pPr>
            <a:lvl9pPr lvl="8" rtl="0">
              <a:spcBef>
                <a:spcPts val="1600"/>
              </a:spcBef>
              <a:spcAft>
                <a:spcPts val="1600"/>
              </a:spcAft>
              <a:buSzPts val="1000"/>
              <a:buNone/>
              <a:defRPr/>
            </a:lvl9pPr>
          </a:lstStyle>
          <a:p/>
        </p:txBody>
      </p:sp>
      <p:sp>
        <p:nvSpPr>
          <p:cNvPr id="120" name="Google Shape;120;p18"/>
          <p:cNvSpPr txBox="1"/>
          <p:nvPr>
            <p:ph idx="7" type="body"/>
          </p:nvPr>
        </p:nvSpPr>
        <p:spPr>
          <a:xfrm>
            <a:off x="5698299" y="3312848"/>
            <a:ext cx="3211200" cy="1425000"/>
          </a:xfrm>
          <a:prstGeom prst="rect">
            <a:avLst/>
          </a:prstGeom>
        </p:spPr>
        <p:txBody>
          <a:bodyPr anchorCtr="0" anchor="t" bIns="91425" lIns="91425" spcFirstLastPara="1" rIns="91425" wrap="square" tIns="91425">
            <a:noAutofit/>
          </a:bodyPr>
          <a:lstStyle>
            <a:lvl1pPr indent="-279400" lvl="0" marL="457200" rtl="0">
              <a:lnSpc>
                <a:spcPct val="100000"/>
              </a:lnSpc>
              <a:spcBef>
                <a:spcPts val="0"/>
              </a:spcBef>
              <a:spcAft>
                <a:spcPts val="0"/>
              </a:spcAft>
              <a:buSzPts val="800"/>
              <a:buChar char="•"/>
              <a:defRPr sz="800"/>
            </a:lvl1pPr>
            <a:lvl2pPr indent="-279400" lvl="1" marL="914400" rtl="0">
              <a:lnSpc>
                <a:spcPct val="100000"/>
              </a:lnSpc>
              <a:spcBef>
                <a:spcPts val="1600"/>
              </a:spcBef>
              <a:spcAft>
                <a:spcPts val="0"/>
              </a:spcAft>
              <a:buSzPts val="800"/>
              <a:buChar char="○"/>
              <a:defRPr sz="800"/>
            </a:lvl2pPr>
            <a:lvl3pPr indent="-279400" lvl="2" marL="1371600" rtl="0">
              <a:lnSpc>
                <a:spcPct val="100000"/>
              </a:lnSpc>
              <a:spcBef>
                <a:spcPts val="1600"/>
              </a:spcBef>
              <a:spcAft>
                <a:spcPts val="0"/>
              </a:spcAft>
              <a:buSzPts val="800"/>
              <a:buChar char="■"/>
              <a:defRPr sz="800"/>
            </a:lvl3pPr>
            <a:lvl4pPr indent="-279400" lvl="3" marL="1828800" rtl="0">
              <a:lnSpc>
                <a:spcPct val="100000"/>
              </a:lnSpc>
              <a:spcBef>
                <a:spcPts val="1600"/>
              </a:spcBef>
              <a:spcAft>
                <a:spcPts val="0"/>
              </a:spcAft>
              <a:buSzPts val="800"/>
              <a:buChar char="●"/>
              <a:defRPr sz="800"/>
            </a:lvl4pPr>
            <a:lvl5pPr indent="-279400" lvl="4" marL="2286000" rtl="0">
              <a:lnSpc>
                <a:spcPct val="100000"/>
              </a:lnSpc>
              <a:spcBef>
                <a:spcPts val="1600"/>
              </a:spcBef>
              <a:spcAft>
                <a:spcPts val="0"/>
              </a:spcAft>
              <a:buSzPts val="800"/>
              <a:buChar char="○"/>
              <a:defRPr sz="800"/>
            </a:lvl5pPr>
            <a:lvl6pPr indent="-279400" lvl="5" marL="2743200" rtl="0">
              <a:lnSpc>
                <a:spcPct val="100000"/>
              </a:lnSpc>
              <a:spcBef>
                <a:spcPts val="1600"/>
              </a:spcBef>
              <a:spcAft>
                <a:spcPts val="0"/>
              </a:spcAft>
              <a:buSzPts val="800"/>
              <a:buChar char="■"/>
              <a:defRPr sz="800"/>
            </a:lvl6pPr>
            <a:lvl7pPr indent="-279400" lvl="6" marL="3200400" rtl="0">
              <a:lnSpc>
                <a:spcPct val="100000"/>
              </a:lnSpc>
              <a:spcBef>
                <a:spcPts val="1600"/>
              </a:spcBef>
              <a:spcAft>
                <a:spcPts val="0"/>
              </a:spcAft>
              <a:buSzPts val="800"/>
              <a:buChar char="●"/>
              <a:defRPr sz="800"/>
            </a:lvl7pPr>
            <a:lvl8pPr indent="-279400" lvl="7" marL="3657600" rtl="0">
              <a:lnSpc>
                <a:spcPct val="100000"/>
              </a:lnSpc>
              <a:spcBef>
                <a:spcPts val="1600"/>
              </a:spcBef>
              <a:spcAft>
                <a:spcPts val="0"/>
              </a:spcAft>
              <a:buSzPts val="800"/>
              <a:buChar char="○"/>
              <a:defRPr sz="800"/>
            </a:lvl8pPr>
            <a:lvl9pPr indent="-279400" lvl="8" marL="4114800" rtl="0">
              <a:lnSpc>
                <a:spcPct val="100000"/>
              </a:lnSpc>
              <a:spcBef>
                <a:spcPts val="1600"/>
              </a:spcBef>
              <a:spcAft>
                <a:spcPts val="1600"/>
              </a:spcAft>
              <a:buSzPts val="800"/>
              <a:buChar char="•"/>
              <a:defRPr sz="800"/>
            </a:lvl9pPr>
          </a:lstStyle>
          <a:p/>
        </p:txBody>
      </p:sp>
      <p:sp>
        <p:nvSpPr>
          <p:cNvPr id="121" name="Google Shape;121;p18"/>
          <p:cNvSpPr txBox="1"/>
          <p:nvPr>
            <p:ph idx="8" type="subTitle"/>
          </p:nvPr>
        </p:nvSpPr>
        <p:spPr>
          <a:xfrm>
            <a:off x="5698299" y="2987722"/>
            <a:ext cx="3211200" cy="290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b="1" sz="1200"/>
            </a:lvl1pPr>
            <a:lvl2pPr lvl="1" rtl="0">
              <a:spcBef>
                <a:spcPts val="1600"/>
              </a:spcBef>
              <a:spcAft>
                <a:spcPts val="0"/>
              </a:spcAft>
              <a:buSzPts val="1000"/>
              <a:buNone/>
              <a:defRPr/>
            </a:lvl2pPr>
            <a:lvl3pPr lvl="2" rtl="0">
              <a:spcBef>
                <a:spcPts val="1600"/>
              </a:spcBef>
              <a:spcAft>
                <a:spcPts val="0"/>
              </a:spcAft>
              <a:buSzPts val="1000"/>
              <a:buNone/>
              <a:defRPr/>
            </a:lvl3pPr>
            <a:lvl4pPr lvl="3" rtl="0">
              <a:spcBef>
                <a:spcPts val="1600"/>
              </a:spcBef>
              <a:spcAft>
                <a:spcPts val="0"/>
              </a:spcAft>
              <a:buSzPts val="1000"/>
              <a:buNone/>
              <a:defRPr/>
            </a:lvl4pPr>
            <a:lvl5pPr lvl="4" rtl="0">
              <a:spcBef>
                <a:spcPts val="1600"/>
              </a:spcBef>
              <a:spcAft>
                <a:spcPts val="0"/>
              </a:spcAft>
              <a:buSzPts val="1000"/>
              <a:buNone/>
              <a:defRPr/>
            </a:lvl5pPr>
            <a:lvl6pPr lvl="5" rtl="0">
              <a:spcBef>
                <a:spcPts val="1600"/>
              </a:spcBef>
              <a:spcAft>
                <a:spcPts val="0"/>
              </a:spcAft>
              <a:buSzPts val="1000"/>
              <a:buNone/>
              <a:defRPr/>
            </a:lvl6pPr>
            <a:lvl7pPr lvl="6" rtl="0">
              <a:spcBef>
                <a:spcPts val="1600"/>
              </a:spcBef>
              <a:spcAft>
                <a:spcPts val="0"/>
              </a:spcAft>
              <a:buSzPts val="1000"/>
              <a:buNone/>
              <a:defRPr/>
            </a:lvl7pPr>
            <a:lvl8pPr lvl="7" rtl="0">
              <a:spcBef>
                <a:spcPts val="1600"/>
              </a:spcBef>
              <a:spcAft>
                <a:spcPts val="0"/>
              </a:spcAft>
              <a:buSzPts val="1000"/>
              <a:buNone/>
              <a:defRPr/>
            </a:lvl8pPr>
            <a:lvl9pPr lvl="8" rtl="0">
              <a:spcBef>
                <a:spcPts val="1600"/>
              </a:spcBef>
              <a:spcAft>
                <a:spcPts val="1600"/>
              </a:spcAft>
              <a:buSzPts val="1000"/>
              <a:buNone/>
              <a:defRPr/>
            </a:lvl9pPr>
          </a:lstStyle>
          <a:p/>
        </p:txBody>
      </p:sp>
    </p:spTree>
  </p:cSld>
  <p:clrMapOvr>
    <a:masterClrMapping/>
  </p:clrMapOvr>
  <p:extLst>
    <p:ext uri="{DCECCB84-F9BA-43D5-87BE-67443E8EF086}">
      <p15:sldGuideLst>
        <p15:guide id="1" orient="horz" pos="285">
          <p15:clr>
            <a:srgbClr val="FA7B17"/>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3 Cols">
  <p:cSld name="CUSTOM_12_2_2_2_3">
    <p:spTree>
      <p:nvGrpSpPr>
        <p:cNvPr id="122" name="Shape 122"/>
        <p:cNvGrpSpPr/>
        <p:nvPr/>
      </p:nvGrpSpPr>
      <p:grpSpPr>
        <a:xfrm>
          <a:off x="0" y="0"/>
          <a:ext cx="0" cy="0"/>
          <a:chOff x="0" y="0"/>
          <a:chExt cx="0" cy="0"/>
        </a:xfrm>
      </p:grpSpPr>
      <p:cxnSp>
        <p:nvCxnSpPr>
          <p:cNvPr id="123" name="Google Shape;123;p19"/>
          <p:cNvCxnSpPr/>
          <p:nvPr/>
        </p:nvCxnSpPr>
        <p:spPr>
          <a:xfrm>
            <a:off x="232900" y="5081955"/>
            <a:ext cx="8676600" cy="0"/>
          </a:xfrm>
          <a:prstGeom prst="straightConnector1">
            <a:avLst/>
          </a:prstGeom>
          <a:noFill/>
          <a:ln cap="flat" cmpd="sng" w="9525">
            <a:solidFill>
              <a:srgbClr val="D9D9D9"/>
            </a:solidFill>
            <a:prstDash val="solid"/>
            <a:round/>
            <a:headEnd len="med" w="med" type="none"/>
            <a:tailEnd len="med" w="med" type="none"/>
          </a:ln>
        </p:spPr>
      </p:cxnSp>
      <p:cxnSp>
        <p:nvCxnSpPr>
          <p:cNvPr id="124" name="Google Shape;124;p19"/>
          <p:cNvCxnSpPr/>
          <p:nvPr/>
        </p:nvCxnSpPr>
        <p:spPr>
          <a:xfrm rot="10800000">
            <a:off x="234309" y="5008750"/>
            <a:ext cx="0" cy="77700"/>
          </a:xfrm>
          <a:prstGeom prst="straightConnector1">
            <a:avLst/>
          </a:prstGeom>
          <a:noFill/>
          <a:ln cap="flat" cmpd="sng" w="9525">
            <a:solidFill>
              <a:srgbClr val="D9D9D9"/>
            </a:solidFill>
            <a:prstDash val="solid"/>
            <a:round/>
            <a:headEnd len="med" w="med" type="none"/>
            <a:tailEnd len="med" w="med" type="none"/>
          </a:ln>
        </p:spPr>
      </p:cxnSp>
      <p:cxnSp>
        <p:nvCxnSpPr>
          <p:cNvPr id="125" name="Google Shape;125;p19"/>
          <p:cNvCxnSpPr/>
          <p:nvPr/>
        </p:nvCxnSpPr>
        <p:spPr>
          <a:xfrm rot="10800000">
            <a:off x="8910038" y="5008750"/>
            <a:ext cx="0" cy="77700"/>
          </a:xfrm>
          <a:prstGeom prst="straightConnector1">
            <a:avLst/>
          </a:prstGeom>
          <a:noFill/>
          <a:ln cap="flat" cmpd="sng" w="9525">
            <a:solidFill>
              <a:srgbClr val="D9D9D9"/>
            </a:solidFill>
            <a:prstDash val="solid"/>
            <a:round/>
            <a:headEnd len="med" w="med" type="none"/>
            <a:tailEnd len="med" w="med" type="none"/>
          </a:ln>
        </p:spPr>
      </p:cxnSp>
      <p:sp>
        <p:nvSpPr>
          <p:cNvPr id="126" name="Google Shape;126;p19"/>
          <p:cNvSpPr txBox="1"/>
          <p:nvPr>
            <p:ph idx="12" type="sldNum"/>
          </p:nvPr>
        </p:nvSpPr>
        <p:spPr>
          <a:xfrm>
            <a:off x="8539400" y="4889875"/>
            <a:ext cx="370200" cy="172500"/>
          </a:xfrm>
          <a:prstGeom prst="rect">
            <a:avLst/>
          </a:prstGeom>
          <a:noFill/>
          <a:ln>
            <a:noFill/>
          </a:ln>
        </p:spPr>
        <p:txBody>
          <a:bodyPr anchorCtr="0" anchor="ctr" bIns="91425" lIns="91425" spcFirstLastPara="1" rIns="91425" wrap="square" tIns="91425">
            <a:noAutofit/>
          </a:bodyPr>
          <a:lstStyle>
            <a:lvl1pPr lvl="0" rtl="0" algn="ctr">
              <a:buNone/>
              <a:defRPr sz="600">
                <a:latin typeface="Roboto"/>
                <a:ea typeface="Roboto"/>
                <a:cs typeface="Roboto"/>
                <a:sym typeface="Roboto"/>
              </a:defRPr>
            </a:lvl1pPr>
            <a:lvl2pPr lvl="1" rtl="0" algn="ctr">
              <a:buNone/>
              <a:defRPr sz="600">
                <a:latin typeface="Roboto"/>
                <a:ea typeface="Roboto"/>
                <a:cs typeface="Roboto"/>
                <a:sym typeface="Roboto"/>
              </a:defRPr>
            </a:lvl2pPr>
            <a:lvl3pPr lvl="2" rtl="0" algn="ctr">
              <a:buNone/>
              <a:defRPr sz="600">
                <a:latin typeface="Roboto"/>
                <a:ea typeface="Roboto"/>
                <a:cs typeface="Roboto"/>
                <a:sym typeface="Roboto"/>
              </a:defRPr>
            </a:lvl3pPr>
            <a:lvl4pPr lvl="3" rtl="0" algn="ctr">
              <a:buNone/>
              <a:defRPr sz="600">
                <a:latin typeface="Roboto"/>
                <a:ea typeface="Roboto"/>
                <a:cs typeface="Roboto"/>
                <a:sym typeface="Roboto"/>
              </a:defRPr>
            </a:lvl4pPr>
            <a:lvl5pPr lvl="4" rtl="0" algn="ctr">
              <a:buNone/>
              <a:defRPr sz="600">
                <a:latin typeface="Roboto"/>
                <a:ea typeface="Roboto"/>
                <a:cs typeface="Roboto"/>
                <a:sym typeface="Roboto"/>
              </a:defRPr>
            </a:lvl5pPr>
            <a:lvl6pPr lvl="5" rtl="0" algn="ctr">
              <a:buNone/>
              <a:defRPr sz="600">
                <a:latin typeface="Roboto"/>
                <a:ea typeface="Roboto"/>
                <a:cs typeface="Roboto"/>
                <a:sym typeface="Roboto"/>
              </a:defRPr>
            </a:lvl6pPr>
            <a:lvl7pPr lvl="6" rtl="0" algn="ctr">
              <a:buNone/>
              <a:defRPr sz="600">
                <a:latin typeface="Roboto"/>
                <a:ea typeface="Roboto"/>
                <a:cs typeface="Roboto"/>
                <a:sym typeface="Roboto"/>
              </a:defRPr>
            </a:lvl7pPr>
            <a:lvl8pPr lvl="7" rtl="0" algn="ctr">
              <a:buNone/>
              <a:defRPr sz="600">
                <a:latin typeface="Roboto"/>
                <a:ea typeface="Roboto"/>
                <a:cs typeface="Roboto"/>
                <a:sym typeface="Roboto"/>
              </a:defRPr>
            </a:lvl8pPr>
            <a:lvl9pPr lvl="8" rtl="0" algn="ctr">
              <a:buNone/>
              <a:defRPr sz="600">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en"/>
              <a:t>‹#›</a:t>
            </a:fld>
            <a:endParaRPr/>
          </a:p>
        </p:txBody>
      </p:sp>
      <p:pic>
        <p:nvPicPr>
          <p:cNvPr id="127" name="Google Shape;127;p19"/>
          <p:cNvPicPr preferRelativeResize="0"/>
          <p:nvPr/>
        </p:nvPicPr>
        <p:blipFill rotWithShape="1">
          <a:blip r:embed="rId2">
            <a:alphaModFix/>
          </a:blip>
          <a:srcRect b="0" l="-6116" r="-6533" t="0"/>
          <a:stretch/>
        </p:blipFill>
        <p:spPr>
          <a:xfrm>
            <a:off x="332200" y="4910825"/>
            <a:ext cx="583350" cy="130600"/>
          </a:xfrm>
          <a:prstGeom prst="rect">
            <a:avLst/>
          </a:prstGeom>
          <a:noFill/>
          <a:ln>
            <a:noFill/>
          </a:ln>
        </p:spPr>
      </p:pic>
      <p:sp>
        <p:nvSpPr>
          <p:cNvPr id="128" name="Google Shape;128;p19"/>
          <p:cNvSpPr txBox="1"/>
          <p:nvPr>
            <p:ph type="ctrTitle"/>
          </p:nvPr>
        </p:nvSpPr>
        <p:spPr>
          <a:xfrm>
            <a:off x="233025" y="228600"/>
            <a:ext cx="8676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000000"/>
              </a:buClr>
              <a:buSzPts val="3000"/>
              <a:buNone/>
              <a:defRPr>
                <a:solidFill>
                  <a:srgbClr val="000000"/>
                </a:solidFill>
              </a:defRPr>
            </a:lvl1pPr>
            <a:lvl2pPr lvl="1"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2pPr>
            <a:lvl3pPr lvl="2"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3pPr>
            <a:lvl4pPr lvl="3"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4pPr>
            <a:lvl5pPr lvl="4"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5pPr>
            <a:lvl6pPr lvl="5"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6pPr>
            <a:lvl7pPr lvl="6"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7pPr>
            <a:lvl8pPr lvl="7"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8pPr>
            <a:lvl9pPr lvl="8"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9pPr>
          </a:lstStyle>
          <a:p/>
        </p:txBody>
      </p:sp>
      <p:sp>
        <p:nvSpPr>
          <p:cNvPr id="129" name="Google Shape;129;p19"/>
          <p:cNvSpPr txBox="1"/>
          <p:nvPr>
            <p:ph idx="1" type="subTitle"/>
          </p:nvPr>
        </p:nvSpPr>
        <p:spPr>
          <a:xfrm>
            <a:off x="299850" y="939975"/>
            <a:ext cx="2668200" cy="290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b="1" sz="1200"/>
            </a:lvl1pPr>
            <a:lvl2pPr lvl="1" rtl="0">
              <a:spcBef>
                <a:spcPts val="1600"/>
              </a:spcBef>
              <a:spcAft>
                <a:spcPts val="0"/>
              </a:spcAft>
              <a:buSzPts val="1000"/>
              <a:buNone/>
              <a:defRPr/>
            </a:lvl2pPr>
            <a:lvl3pPr lvl="2" rtl="0">
              <a:spcBef>
                <a:spcPts val="1600"/>
              </a:spcBef>
              <a:spcAft>
                <a:spcPts val="0"/>
              </a:spcAft>
              <a:buSzPts val="1000"/>
              <a:buNone/>
              <a:defRPr/>
            </a:lvl3pPr>
            <a:lvl4pPr lvl="3" rtl="0">
              <a:spcBef>
                <a:spcPts val="1600"/>
              </a:spcBef>
              <a:spcAft>
                <a:spcPts val="0"/>
              </a:spcAft>
              <a:buSzPts val="1000"/>
              <a:buNone/>
              <a:defRPr/>
            </a:lvl4pPr>
            <a:lvl5pPr lvl="4" rtl="0">
              <a:spcBef>
                <a:spcPts val="1600"/>
              </a:spcBef>
              <a:spcAft>
                <a:spcPts val="0"/>
              </a:spcAft>
              <a:buSzPts val="1000"/>
              <a:buNone/>
              <a:defRPr/>
            </a:lvl5pPr>
            <a:lvl6pPr lvl="5" rtl="0">
              <a:spcBef>
                <a:spcPts val="1600"/>
              </a:spcBef>
              <a:spcAft>
                <a:spcPts val="0"/>
              </a:spcAft>
              <a:buSzPts val="1000"/>
              <a:buNone/>
              <a:defRPr/>
            </a:lvl6pPr>
            <a:lvl7pPr lvl="6" rtl="0">
              <a:spcBef>
                <a:spcPts val="1600"/>
              </a:spcBef>
              <a:spcAft>
                <a:spcPts val="0"/>
              </a:spcAft>
              <a:buSzPts val="1000"/>
              <a:buNone/>
              <a:defRPr/>
            </a:lvl7pPr>
            <a:lvl8pPr lvl="7" rtl="0">
              <a:spcBef>
                <a:spcPts val="1600"/>
              </a:spcBef>
              <a:spcAft>
                <a:spcPts val="0"/>
              </a:spcAft>
              <a:buSzPts val="1000"/>
              <a:buNone/>
              <a:defRPr/>
            </a:lvl8pPr>
            <a:lvl9pPr lvl="8" rtl="0">
              <a:spcBef>
                <a:spcPts val="1600"/>
              </a:spcBef>
              <a:spcAft>
                <a:spcPts val="1600"/>
              </a:spcAft>
              <a:buSzPts val="1000"/>
              <a:buNone/>
              <a:defRPr/>
            </a:lvl9pPr>
          </a:lstStyle>
          <a:p/>
        </p:txBody>
      </p:sp>
      <p:sp>
        <p:nvSpPr>
          <p:cNvPr id="130" name="Google Shape;130;p19"/>
          <p:cNvSpPr txBox="1"/>
          <p:nvPr>
            <p:ph idx="2" type="subTitle"/>
          </p:nvPr>
        </p:nvSpPr>
        <p:spPr>
          <a:xfrm>
            <a:off x="3309525" y="939975"/>
            <a:ext cx="2668200" cy="290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b="1" sz="1200"/>
            </a:lvl1pPr>
            <a:lvl2pPr lvl="1" rtl="0">
              <a:spcBef>
                <a:spcPts val="1600"/>
              </a:spcBef>
              <a:spcAft>
                <a:spcPts val="0"/>
              </a:spcAft>
              <a:buSzPts val="1000"/>
              <a:buNone/>
              <a:defRPr/>
            </a:lvl2pPr>
            <a:lvl3pPr lvl="2" rtl="0">
              <a:spcBef>
                <a:spcPts val="1600"/>
              </a:spcBef>
              <a:spcAft>
                <a:spcPts val="0"/>
              </a:spcAft>
              <a:buSzPts val="1000"/>
              <a:buNone/>
              <a:defRPr/>
            </a:lvl3pPr>
            <a:lvl4pPr lvl="3" rtl="0">
              <a:spcBef>
                <a:spcPts val="1600"/>
              </a:spcBef>
              <a:spcAft>
                <a:spcPts val="0"/>
              </a:spcAft>
              <a:buSzPts val="1000"/>
              <a:buNone/>
              <a:defRPr/>
            </a:lvl4pPr>
            <a:lvl5pPr lvl="4" rtl="0">
              <a:spcBef>
                <a:spcPts val="1600"/>
              </a:spcBef>
              <a:spcAft>
                <a:spcPts val="0"/>
              </a:spcAft>
              <a:buSzPts val="1000"/>
              <a:buNone/>
              <a:defRPr/>
            </a:lvl5pPr>
            <a:lvl6pPr lvl="5" rtl="0">
              <a:spcBef>
                <a:spcPts val="1600"/>
              </a:spcBef>
              <a:spcAft>
                <a:spcPts val="0"/>
              </a:spcAft>
              <a:buSzPts val="1000"/>
              <a:buNone/>
              <a:defRPr/>
            </a:lvl6pPr>
            <a:lvl7pPr lvl="6" rtl="0">
              <a:spcBef>
                <a:spcPts val="1600"/>
              </a:spcBef>
              <a:spcAft>
                <a:spcPts val="0"/>
              </a:spcAft>
              <a:buSzPts val="1000"/>
              <a:buNone/>
              <a:defRPr/>
            </a:lvl7pPr>
            <a:lvl8pPr lvl="7" rtl="0">
              <a:spcBef>
                <a:spcPts val="1600"/>
              </a:spcBef>
              <a:spcAft>
                <a:spcPts val="0"/>
              </a:spcAft>
              <a:buSzPts val="1000"/>
              <a:buNone/>
              <a:defRPr/>
            </a:lvl8pPr>
            <a:lvl9pPr lvl="8" rtl="0">
              <a:spcBef>
                <a:spcPts val="1600"/>
              </a:spcBef>
              <a:spcAft>
                <a:spcPts val="1600"/>
              </a:spcAft>
              <a:buSzPts val="1000"/>
              <a:buNone/>
              <a:defRPr/>
            </a:lvl9pPr>
          </a:lstStyle>
          <a:p/>
        </p:txBody>
      </p:sp>
      <p:sp>
        <p:nvSpPr>
          <p:cNvPr id="131" name="Google Shape;131;p19"/>
          <p:cNvSpPr txBox="1"/>
          <p:nvPr>
            <p:ph idx="3" type="subTitle"/>
          </p:nvPr>
        </p:nvSpPr>
        <p:spPr>
          <a:xfrm>
            <a:off x="6319200" y="939975"/>
            <a:ext cx="2668200" cy="290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b="1" sz="1200"/>
            </a:lvl1pPr>
            <a:lvl2pPr lvl="1" rtl="0">
              <a:spcBef>
                <a:spcPts val="1600"/>
              </a:spcBef>
              <a:spcAft>
                <a:spcPts val="0"/>
              </a:spcAft>
              <a:buSzPts val="1000"/>
              <a:buNone/>
              <a:defRPr/>
            </a:lvl2pPr>
            <a:lvl3pPr lvl="2" rtl="0">
              <a:spcBef>
                <a:spcPts val="1600"/>
              </a:spcBef>
              <a:spcAft>
                <a:spcPts val="0"/>
              </a:spcAft>
              <a:buSzPts val="1000"/>
              <a:buNone/>
              <a:defRPr/>
            </a:lvl3pPr>
            <a:lvl4pPr lvl="3" rtl="0">
              <a:spcBef>
                <a:spcPts val="1600"/>
              </a:spcBef>
              <a:spcAft>
                <a:spcPts val="0"/>
              </a:spcAft>
              <a:buSzPts val="1000"/>
              <a:buNone/>
              <a:defRPr/>
            </a:lvl4pPr>
            <a:lvl5pPr lvl="4" rtl="0">
              <a:spcBef>
                <a:spcPts val="1600"/>
              </a:spcBef>
              <a:spcAft>
                <a:spcPts val="0"/>
              </a:spcAft>
              <a:buSzPts val="1000"/>
              <a:buNone/>
              <a:defRPr/>
            </a:lvl5pPr>
            <a:lvl6pPr lvl="5" rtl="0">
              <a:spcBef>
                <a:spcPts val="1600"/>
              </a:spcBef>
              <a:spcAft>
                <a:spcPts val="0"/>
              </a:spcAft>
              <a:buSzPts val="1000"/>
              <a:buNone/>
              <a:defRPr/>
            </a:lvl6pPr>
            <a:lvl7pPr lvl="6" rtl="0">
              <a:spcBef>
                <a:spcPts val="1600"/>
              </a:spcBef>
              <a:spcAft>
                <a:spcPts val="0"/>
              </a:spcAft>
              <a:buSzPts val="1000"/>
              <a:buNone/>
              <a:defRPr/>
            </a:lvl7pPr>
            <a:lvl8pPr lvl="7" rtl="0">
              <a:spcBef>
                <a:spcPts val="1600"/>
              </a:spcBef>
              <a:spcAft>
                <a:spcPts val="0"/>
              </a:spcAft>
              <a:buSzPts val="1000"/>
              <a:buNone/>
              <a:defRPr/>
            </a:lvl8pPr>
            <a:lvl9pPr lvl="8" rtl="0">
              <a:spcBef>
                <a:spcPts val="1600"/>
              </a:spcBef>
              <a:spcAft>
                <a:spcPts val="1600"/>
              </a:spcAft>
              <a:buSzPts val="1000"/>
              <a:buNone/>
              <a:defRPr/>
            </a:lvl9pPr>
          </a:lstStyle>
          <a:p/>
        </p:txBody>
      </p:sp>
      <p:sp>
        <p:nvSpPr>
          <p:cNvPr id="132" name="Google Shape;132;p19"/>
          <p:cNvSpPr txBox="1"/>
          <p:nvPr>
            <p:ph idx="4" type="subTitle"/>
          </p:nvPr>
        </p:nvSpPr>
        <p:spPr>
          <a:xfrm>
            <a:off x="299850" y="2914650"/>
            <a:ext cx="2668200" cy="290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b="1" sz="1200"/>
            </a:lvl1pPr>
            <a:lvl2pPr lvl="1" rtl="0">
              <a:spcBef>
                <a:spcPts val="1600"/>
              </a:spcBef>
              <a:spcAft>
                <a:spcPts val="0"/>
              </a:spcAft>
              <a:buSzPts val="1000"/>
              <a:buNone/>
              <a:defRPr/>
            </a:lvl2pPr>
            <a:lvl3pPr lvl="2" rtl="0">
              <a:spcBef>
                <a:spcPts val="1600"/>
              </a:spcBef>
              <a:spcAft>
                <a:spcPts val="0"/>
              </a:spcAft>
              <a:buSzPts val="1000"/>
              <a:buNone/>
              <a:defRPr/>
            </a:lvl3pPr>
            <a:lvl4pPr lvl="3" rtl="0">
              <a:spcBef>
                <a:spcPts val="1600"/>
              </a:spcBef>
              <a:spcAft>
                <a:spcPts val="0"/>
              </a:spcAft>
              <a:buSzPts val="1000"/>
              <a:buNone/>
              <a:defRPr/>
            </a:lvl4pPr>
            <a:lvl5pPr lvl="4" rtl="0">
              <a:spcBef>
                <a:spcPts val="1600"/>
              </a:spcBef>
              <a:spcAft>
                <a:spcPts val="0"/>
              </a:spcAft>
              <a:buSzPts val="1000"/>
              <a:buNone/>
              <a:defRPr/>
            </a:lvl5pPr>
            <a:lvl6pPr lvl="5" rtl="0">
              <a:spcBef>
                <a:spcPts val="1600"/>
              </a:spcBef>
              <a:spcAft>
                <a:spcPts val="0"/>
              </a:spcAft>
              <a:buSzPts val="1000"/>
              <a:buNone/>
              <a:defRPr/>
            </a:lvl6pPr>
            <a:lvl7pPr lvl="6" rtl="0">
              <a:spcBef>
                <a:spcPts val="1600"/>
              </a:spcBef>
              <a:spcAft>
                <a:spcPts val="0"/>
              </a:spcAft>
              <a:buSzPts val="1000"/>
              <a:buNone/>
              <a:defRPr/>
            </a:lvl7pPr>
            <a:lvl8pPr lvl="7" rtl="0">
              <a:spcBef>
                <a:spcPts val="1600"/>
              </a:spcBef>
              <a:spcAft>
                <a:spcPts val="0"/>
              </a:spcAft>
              <a:buSzPts val="1000"/>
              <a:buNone/>
              <a:defRPr/>
            </a:lvl8pPr>
            <a:lvl9pPr lvl="8" rtl="0">
              <a:spcBef>
                <a:spcPts val="1600"/>
              </a:spcBef>
              <a:spcAft>
                <a:spcPts val="1600"/>
              </a:spcAft>
              <a:buSzPts val="1000"/>
              <a:buNone/>
              <a:defRPr/>
            </a:lvl9pPr>
          </a:lstStyle>
          <a:p/>
        </p:txBody>
      </p:sp>
      <p:sp>
        <p:nvSpPr>
          <p:cNvPr id="133" name="Google Shape;133;p19"/>
          <p:cNvSpPr txBox="1"/>
          <p:nvPr>
            <p:ph idx="5" type="subTitle"/>
          </p:nvPr>
        </p:nvSpPr>
        <p:spPr>
          <a:xfrm>
            <a:off x="3309525" y="2934775"/>
            <a:ext cx="2668200" cy="290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b="1" sz="1200"/>
            </a:lvl1pPr>
            <a:lvl2pPr lvl="1" rtl="0">
              <a:spcBef>
                <a:spcPts val="1600"/>
              </a:spcBef>
              <a:spcAft>
                <a:spcPts val="0"/>
              </a:spcAft>
              <a:buSzPts val="1000"/>
              <a:buNone/>
              <a:defRPr/>
            </a:lvl2pPr>
            <a:lvl3pPr lvl="2" rtl="0">
              <a:spcBef>
                <a:spcPts val="1600"/>
              </a:spcBef>
              <a:spcAft>
                <a:spcPts val="0"/>
              </a:spcAft>
              <a:buSzPts val="1000"/>
              <a:buNone/>
              <a:defRPr/>
            </a:lvl3pPr>
            <a:lvl4pPr lvl="3" rtl="0">
              <a:spcBef>
                <a:spcPts val="1600"/>
              </a:spcBef>
              <a:spcAft>
                <a:spcPts val="0"/>
              </a:spcAft>
              <a:buSzPts val="1000"/>
              <a:buNone/>
              <a:defRPr/>
            </a:lvl4pPr>
            <a:lvl5pPr lvl="4" rtl="0">
              <a:spcBef>
                <a:spcPts val="1600"/>
              </a:spcBef>
              <a:spcAft>
                <a:spcPts val="0"/>
              </a:spcAft>
              <a:buSzPts val="1000"/>
              <a:buNone/>
              <a:defRPr/>
            </a:lvl5pPr>
            <a:lvl6pPr lvl="5" rtl="0">
              <a:spcBef>
                <a:spcPts val="1600"/>
              </a:spcBef>
              <a:spcAft>
                <a:spcPts val="0"/>
              </a:spcAft>
              <a:buSzPts val="1000"/>
              <a:buNone/>
              <a:defRPr/>
            </a:lvl6pPr>
            <a:lvl7pPr lvl="6" rtl="0">
              <a:spcBef>
                <a:spcPts val="1600"/>
              </a:spcBef>
              <a:spcAft>
                <a:spcPts val="0"/>
              </a:spcAft>
              <a:buSzPts val="1000"/>
              <a:buNone/>
              <a:defRPr/>
            </a:lvl7pPr>
            <a:lvl8pPr lvl="7" rtl="0">
              <a:spcBef>
                <a:spcPts val="1600"/>
              </a:spcBef>
              <a:spcAft>
                <a:spcPts val="0"/>
              </a:spcAft>
              <a:buSzPts val="1000"/>
              <a:buNone/>
              <a:defRPr/>
            </a:lvl8pPr>
            <a:lvl9pPr lvl="8" rtl="0">
              <a:spcBef>
                <a:spcPts val="1600"/>
              </a:spcBef>
              <a:spcAft>
                <a:spcPts val="1600"/>
              </a:spcAft>
              <a:buSzPts val="1000"/>
              <a:buNone/>
              <a:defRPr/>
            </a:lvl9pPr>
          </a:lstStyle>
          <a:p/>
        </p:txBody>
      </p:sp>
      <p:sp>
        <p:nvSpPr>
          <p:cNvPr id="134" name="Google Shape;134;p19"/>
          <p:cNvSpPr txBox="1"/>
          <p:nvPr>
            <p:ph idx="6" type="subTitle"/>
          </p:nvPr>
        </p:nvSpPr>
        <p:spPr>
          <a:xfrm>
            <a:off x="6319200" y="2934763"/>
            <a:ext cx="2668200" cy="290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b="1" sz="1200"/>
            </a:lvl1pPr>
            <a:lvl2pPr lvl="1" rtl="0">
              <a:spcBef>
                <a:spcPts val="1600"/>
              </a:spcBef>
              <a:spcAft>
                <a:spcPts val="0"/>
              </a:spcAft>
              <a:buSzPts val="1000"/>
              <a:buNone/>
              <a:defRPr/>
            </a:lvl2pPr>
            <a:lvl3pPr lvl="2" rtl="0">
              <a:spcBef>
                <a:spcPts val="1600"/>
              </a:spcBef>
              <a:spcAft>
                <a:spcPts val="0"/>
              </a:spcAft>
              <a:buSzPts val="1000"/>
              <a:buNone/>
              <a:defRPr/>
            </a:lvl3pPr>
            <a:lvl4pPr lvl="3" rtl="0">
              <a:spcBef>
                <a:spcPts val="1600"/>
              </a:spcBef>
              <a:spcAft>
                <a:spcPts val="0"/>
              </a:spcAft>
              <a:buSzPts val="1000"/>
              <a:buNone/>
              <a:defRPr/>
            </a:lvl4pPr>
            <a:lvl5pPr lvl="4" rtl="0">
              <a:spcBef>
                <a:spcPts val="1600"/>
              </a:spcBef>
              <a:spcAft>
                <a:spcPts val="0"/>
              </a:spcAft>
              <a:buSzPts val="1000"/>
              <a:buNone/>
              <a:defRPr/>
            </a:lvl5pPr>
            <a:lvl6pPr lvl="5" rtl="0">
              <a:spcBef>
                <a:spcPts val="1600"/>
              </a:spcBef>
              <a:spcAft>
                <a:spcPts val="0"/>
              </a:spcAft>
              <a:buSzPts val="1000"/>
              <a:buNone/>
              <a:defRPr/>
            </a:lvl6pPr>
            <a:lvl7pPr lvl="6" rtl="0">
              <a:spcBef>
                <a:spcPts val="1600"/>
              </a:spcBef>
              <a:spcAft>
                <a:spcPts val="0"/>
              </a:spcAft>
              <a:buSzPts val="1000"/>
              <a:buNone/>
              <a:defRPr/>
            </a:lvl7pPr>
            <a:lvl8pPr lvl="7" rtl="0">
              <a:spcBef>
                <a:spcPts val="1600"/>
              </a:spcBef>
              <a:spcAft>
                <a:spcPts val="0"/>
              </a:spcAft>
              <a:buSzPts val="1000"/>
              <a:buNone/>
              <a:defRPr/>
            </a:lvl8pPr>
            <a:lvl9pPr lvl="8" rtl="0">
              <a:spcBef>
                <a:spcPts val="1600"/>
              </a:spcBef>
              <a:spcAft>
                <a:spcPts val="1600"/>
              </a:spcAft>
              <a:buSzPts val="1000"/>
              <a:buNone/>
              <a:defRPr/>
            </a:lvl9pPr>
          </a:lstStyle>
          <a:p/>
        </p:txBody>
      </p:sp>
      <p:sp>
        <p:nvSpPr>
          <p:cNvPr id="135" name="Google Shape;135;p19"/>
          <p:cNvSpPr txBox="1"/>
          <p:nvPr>
            <p:ph idx="7" type="body"/>
          </p:nvPr>
        </p:nvSpPr>
        <p:spPr>
          <a:xfrm>
            <a:off x="315125" y="1369050"/>
            <a:ext cx="2700300" cy="1393200"/>
          </a:xfrm>
          <a:prstGeom prst="rect">
            <a:avLst/>
          </a:prstGeom>
        </p:spPr>
        <p:txBody>
          <a:bodyPr anchorCtr="0" anchor="t" bIns="91425" lIns="91425" spcFirstLastPara="1" rIns="91425" wrap="square" tIns="91425">
            <a:noAutofit/>
          </a:bodyPr>
          <a:lstStyle>
            <a:lvl1pPr indent="-292100" lvl="0" marL="457200" rtl="0">
              <a:lnSpc>
                <a:spcPct val="100000"/>
              </a:lnSpc>
              <a:spcBef>
                <a:spcPts val="0"/>
              </a:spcBef>
              <a:spcAft>
                <a:spcPts val="0"/>
              </a:spcAft>
              <a:buSzPts val="1000"/>
              <a:buChar char="•"/>
              <a:defRPr sz="1000"/>
            </a:lvl1pPr>
            <a:lvl2pPr indent="-292100" lvl="1" marL="914400" rtl="0">
              <a:lnSpc>
                <a:spcPct val="100000"/>
              </a:lnSpc>
              <a:spcBef>
                <a:spcPts val="1600"/>
              </a:spcBef>
              <a:spcAft>
                <a:spcPts val="0"/>
              </a:spcAft>
              <a:buSzPts val="1000"/>
              <a:buChar char="○"/>
              <a:defRPr sz="1000"/>
            </a:lvl2pPr>
            <a:lvl3pPr indent="-292100" lvl="2" marL="1371600" rtl="0">
              <a:lnSpc>
                <a:spcPct val="100000"/>
              </a:lnSpc>
              <a:spcBef>
                <a:spcPts val="1600"/>
              </a:spcBef>
              <a:spcAft>
                <a:spcPts val="0"/>
              </a:spcAft>
              <a:buSzPts val="1000"/>
              <a:buChar char="■"/>
              <a:defRPr sz="1000"/>
            </a:lvl3pPr>
            <a:lvl4pPr indent="-292100" lvl="3" marL="1828800" rtl="0">
              <a:lnSpc>
                <a:spcPct val="100000"/>
              </a:lnSpc>
              <a:spcBef>
                <a:spcPts val="1600"/>
              </a:spcBef>
              <a:spcAft>
                <a:spcPts val="0"/>
              </a:spcAft>
              <a:buSzPts val="1000"/>
              <a:buChar char="●"/>
              <a:defRPr sz="1000"/>
            </a:lvl4pPr>
            <a:lvl5pPr indent="-292100" lvl="4" marL="2286000" rtl="0">
              <a:lnSpc>
                <a:spcPct val="100000"/>
              </a:lnSpc>
              <a:spcBef>
                <a:spcPts val="1600"/>
              </a:spcBef>
              <a:spcAft>
                <a:spcPts val="0"/>
              </a:spcAft>
              <a:buSzPts val="1000"/>
              <a:buChar char="○"/>
              <a:defRPr sz="1000"/>
            </a:lvl5pPr>
            <a:lvl6pPr indent="-292100" lvl="5" marL="2743200" rtl="0">
              <a:lnSpc>
                <a:spcPct val="100000"/>
              </a:lnSpc>
              <a:spcBef>
                <a:spcPts val="1600"/>
              </a:spcBef>
              <a:spcAft>
                <a:spcPts val="0"/>
              </a:spcAft>
              <a:buSzPts val="1000"/>
              <a:buChar char="■"/>
              <a:defRPr sz="1000"/>
            </a:lvl6pPr>
            <a:lvl7pPr indent="-292100" lvl="6" marL="3200400" rtl="0">
              <a:lnSpc>
                <a:spcPct val="100000"/>
              </a:lnSpc>
              <a:spcBef>
                <a:spcPts val="1600"/>
              </a:spcBef>
              <a:spcAft>
                <a:spcPts val="0"/>
              </a:spcAft>
              <a:buSzPts val="1000"/>
              <a:buChar char="●"/>
              <a:defRPr sz="1000"/>
            </a:lvl7pPr>
            <a:lvl8pPr indent="-292100" lvl="7" marL="3657600" rtl="0">
              <a:lnSpc>
                <a:spcPct val="100000"/>
              </a:lnSpc>
              <a:spcBef>
                <a:spcPts val="1600"/>
              </a:spcBef>
              <a:spcAft>
                <a:spcPts val="0"/>
              </a:spcAft>
              <a:buSzPts val="1000"/>
              <a:buChar char="○"/>
              <a:defRPr sz="1000"/>
            </a:lvl8pPr>
            <a:lvl9pPr indent="-292100" lvl="8" marL="4114800" rtl="0">
              <a:lnSpc>
                <a:spcPct val="100000"/>
              </a:lnSpc>
              <a:spcBef>
                <a:spcPts val="1600"/>
              </a:spcBef>
              <a:spcAft>
                <a:spcPts val="1600"/>
              </a:spcAft>
              <a:buSzPts val="1000"/>
              <a:buChar char="•"/>
              <a:defRPr sz="1000"/>
            </a:lvl9pPr>
          </a:lstStyle>
          <a:p/>
        </p:txBody>
      </p:sp>
      <p:sp>
        <p:nvSpPr>
          <p:cNvPr id="136" name="Google Shape;136;p19"/>
          <p:cNvSpPr txBox="1"/>
          <p:nvPr>
            <p:ph idx="8" type="body"/>
          </p:nvPr>
        </p:nvSpPr>
        <p:spPr>
          <a:xfrm>
            <a:off x="3309525" y="1369050"/>
            <a:ext cx="2668200" cy="1393200"/>
          </a:xfrm>
          <a:prstGeom prst="rect">
            <a:avLst/>
          </a:prstGeom>
        </p:spPr>
        <p:txBody>
          <a:bodyPr anchorCtr="0" anchor="t" bIns="91425" lIns="91425" spcFirstLastPara="1" rIns="91425" wrap="square" tIns="91425">
            <a:noAutofit/>
          </a:bodyPr>
          <a:lstStyle>
            <a:lvl1pPr indent="-279400" lvl="0" marL="457200" rtl="0">
              <a:lnSpc>
                <a:spcPct val="100000"/>
              </a:lnSpc>
              <a:spcBef>
                <a:spcPts val="0"/>
              </a:spcBef>
              <a:spcAft>
                <a:spcPts val="0"/>
              </a:spcAft>
              <a:buSzPts val="800"/>
              <a:buChar char="•"/>
              <a:defRPr sz="800"/>
            </a:lvl1pPr>
            <a:lvl2pPr indent="-279400" lvl="1" marL="914400" rtl="0">
              <a:lnSpc>
                <a:spcPct val="100000"/>
              </a:lnSpc>
              <a:spcBef>
                <a:spcPts val="1600"/>
              </a:spcBef>
              <a:spcAft>
                <a:spcPts val="0"/>
              </a:spcAft>
              <a:buSzPts val="800"/>
              <a:buChar char="○"/>
              <a:defRPr sz="800"/>
            </a:lvl2pPr>
            <a:lvl3pPr indent="-279400" lvl="2" marL="1371600" rtl="0">
              <a:lnSpc>
                <a:spcPct val="100000"/>
              </a:lnSpc>
              <a:spcBef>
                <a:spcPts val="1600"/>
              </a:spcBef>
              <a:spcAft>
                <a:spcPts val="0"/>
              </a:spcAft>
              <a:buSzPts val="800"/>
              <a:buChar char="■"/>
              <a:defRPr sz="800"/>
            </a:lvl3pPr>
            <a:lvl4pPr indent="-279400" lvl="3" marL="1828800" rtl="0">
              <a:lnSpc>
                <a:spcPct val="100000"/>
              </a:lnSpc>
              <a:spcBef>
                <a:spcPts val="1600"/>
              </a:spcBef>
              <a:spcAft>
                <a:spcPts val="0"/>
              </a:spcAft>
              <a:buSzPts val="800"/>
              <a:buChar char="●"/>
              <a:defRPr sz="800"/>
            </a:lvl4pPr>
            <a:lvl5pPr indent="-279400" lvl="4" marL="2286000" rtl="0">
              <a:lnSpc>
                <a:spcPct val="100000"/>
              </a:lnSpc>
              <a:spcBef>
                <a:spcPts val="1600"/>
              </a:spcBef>
              <a:spcAft>
                <a:spcPts val="0"/>
              </a:spcAft>
              <a:buSzPts val="800"/>
              <a:buChar char="○"/>
              <a:defRPr sz="800"/>
            </a:lvl5pPr>
            <a:lvl6pPr indent="-279400" lvl="5" marL="2743200" rtl="0">
              <a:lnSpc>
                <a:spcPct val="100000"/>
              </a:lnSpc>
              <a:spcBef>
                <a:spcPts val="1600"/>
              </a:spcBef>
              <a:spcAft>
                <a:spcPts val="0"/>
              </a:spcAft>
              <a:buSzPts val="800"/>
              <a:buChar char="■"/>
              <a:defRPr sz="800"/>
            </a:lvl6pPr>
            <a:lvl7pPr indent="-279400" lvl="6" marL="3200400" rtl="0">
              <a:lnSpc>
                <a:spcPct val="100000"/>
              </a:lnSpc>
              <a:spcBef>
                <a:spcPts val="1600"/>
              </a:spcBef>
              <a:spcAft>
                <a:spcPts val="0"/>
              </a:spcAft>
              <a:buSzPts val="800"/>
              <a:buChar char="●"/>
              <a:defRPr sz="800"/>
            </a:lvl7pPr>
            <a:lvl8pPr indent="-279400" lvl="7" marL="3657600" rtl="0">
              <a:lnSpc>
                <a:spcPct val="100000"/>
              </a:lnSpc>
              <a:spcBef>
                <a:spcPts val="1600"/>
              </a:spcBef>
              <a:spcAft>
                <a:spcPts val="0"/>
              </a:spcAft>
              <a:buSzPts val="800"/>
              <a:buChar char="○"/>
              <a:defRPr sz="800"/>
            </a:lvl8pPr>
            <a:lvl9pPr indent="-279400" lvl="8" marL="4114800" rtl="0">
              <a:lnSpc>
                <a:spcPct val="100000"/>
              </a:lnSpc>
              <a:spcBef>
                <a:spcPts val="1600"/>
              </a:spcBef>
              <a:spcAft>
                <a:spcPts val="1600"/>
              </a:spcAft>
              <a:buSzPts val="800"/>
              <a:buChar char="•"/>
              <a:defRPr sz="800"/>
            </a:lvl9pPr>
          </a:lstStyle>
          <a:p/>
        </p:txBody>
      </p:sp>
      <p:sp>
        <p:nvSpPr>
          <p:cNvPr id="137" name="Google Shape;137;p19"/>
          <p:cNvSpPr txBox="1"/>
          <p:nvPr>
            <p:ph idx="9" type="body"/>
          </p:nvPr>
        </p:nvSpPr>
        <p:spPr>
          <a:xfrm>
            <a:off x="6319200" y="1369050"/>
            <a:ext cx="2668200" cy="1393200"/>
          </a:xfrm>
          <a:prstGeom prst="rect">
            <a:avLst/>
          </a:prstGeom>
        </p:spPr>
        <p:txBody>
          <a:bodyPr anchorCtr="0" anchor="t" bIns="91425" lIns="91425" spcFirstLastPara="1" rIns="91425" wrap="square" tIns="91425">
            <a:noAutofit/>
          </a:bodyPr>
          <a:lstStyle>
            <a:lvl1pPr indent="-279400" lvl="0" marL="457200" rtl="0">
              <a:lnSpc>
                <a:spcPct val="100000"/>
              </a:lnSpc>
              <a:spcBef>
                <a:spcPts val="0"/>
              </a:spcBef>
              <a:spcAft>
                <a:spcPts val="0"/>
              </a:spcAft>
              <a:buSzPts val="800"/>
              <a:buChar char="•"/>
              <a:defRPr sz="800"/>
            </a:lvl1pPr>
            <a:lvl2pPr indent="-279400" lvl="1" marL="914400" rtl="0">
              <a:lnSpc>
                <a:spcPct val="100000"/>
              </a:lnSpc>
              <a:spcBef>
                <a:spcPts val="1600"/>
              </a:spcBef>
              <a:spcAft>
                <a:spcPts val="0"/>
              </a:spcAft>
              <a:buSzPts val="800"/>
              <a:buChar char="○"/>
              <a:defRPr sz="800"/>
            </a:lvl2pPr>
            <a:lvl3pPr indent="-279400" lvl="2" marL="1371600" rtl="0">
              <a:lnSpc>
                <a:spcPct val="100000"/>
              </a:lnSpc>
              <a:spcBef>
                <a:spcPts val="1600"/>
              </a:spcBef>
              <a:spcAft>
                <a:spcPts val="0"/>
              </a:spcAft>
              <a:buSzPts val="800"/>
              <a:buChar char="■"/>
              <a:defRPr sz="800"/>
            </a:lvl3pPr>
            <a:lvl4pPr indent="-279400" lvl="3" marL="1828800" rtl="0">
              <a:lnSpc>
                <a:spcPct val="100000"/>
              </a:lnSpc>
              <a:spcBef>
                <a:spcPts val="1600"/>
              </a:spcBef>
              <a:spcAft>
                <a:spcPts val="0"/>
              </a:spcAft>
              <a:buSzPts val="800"/>
              <a:buChar char="●"/>
              <a:defRPr sz="800"/>
            </a:lvl4pPr>
            <a:lvl5pPr indent="-279400" lvl="4" marL="2286000" rtl="0">
              <a:lnSpc>
                <a:spcPct val="100000"/>
              </a:lnSpc>
              <a:spcBef>
                <a:spcPts val="1600"/>
              </a:spcBef>
              <a:spcAft>
                <a:spcPts val="0"/>
              </a:spcAft>
              <a:buSzPts val="800"/>
              <a:buChar char="○"/>
              <a:defRPr sz="800"/>
            </a:lvl5pPr>
            <a:lvl6pPr indent="-279400" lvl="5" marL="2743200" rtl="0">
              <a:lnSpc>
                <a:spcPct val="100000"/>
              </a:lnSpc>
              <a:spcBef>
                <a:spcPts val="1600"/>
              </a:spcBef>
              <a:spcAft>
                <a:spcPts val="0"/>
              </a:spcAft>
              <a:buSzPts val="800"/>
              <a:buChar char="■"/>
              <a:defRPr sz="800"/>
            </a:lvl6pPr>
            <a:lvl7pPr indent="-279400" lvl="6" marL="3200400" rtl="0">
              <a:lnSpc>
                <a:spcPct val="100000"/>
              </a:lnSpc>
              <a:spcBef>
                <a:spcPts val="1600"/>
              </a:spcBef>
              <a:spcAft>
                <a:spcPts val="0"/>
              </a:spcAft>
              <a:buSzPts val="800"/>
              <a:buChar char="●"/>
              <a:defRPr sz="800"/>
            </a:lvl7pPr>
            <a:lvl8pPr indent="-279400" lvl="7" marL="3657600" rtl="0">
              <a:lnSpc>
                <a:spcPct val="100000"/>
              </a:lnSpc>
              <a:spcBef>
                <a:spcPts val="1600"/>
              </a:spcBef>
              <a:spcAft>
                <a:spcPts val="0"/>
              </a:spcAft>
              <a:buSzPts val="800"/>
              <a:buChar char="○"/>
              <a:defRPr sz="800"/>
            </a:lvl8pPr>
            <a:lvl9pPr indent="-279400" lvl="8" marL="4114800" rtl="0">
              <a:lnSpc>
                <a:spcPct val="100000"/>
              </a:lnSpc>
              <a:spcBef>
                <a:spcPts val="1600"/>
              </a:spcBef>
              <a:spcAft>
                <a:spcPts val="1600"/>
              </a:spcAft>
              <a:buSzPts val="800"/>
              <a:buChar char="•"/>
              <a:defRPr sz="800"/>
            </a:lvl9pPr>
          </a:lstStyle>
          <a:p/>
        </p:txBody>
      </p:sp>
      <p:sp>
        <p:nvSpPr>
          <p:cNvPr id="138" name="Google Shape;138;p19"/>
          <p:cNvSpPr txBox="1"/>
          <p:nvPr>
            <p:ph idx="13" type="body"/>
          </p:nvPr>
        </p:nvSpPr>
        <p:spPr>
          <a:xfrm>
            <a:off x="299850" y="3343725"/>
            <a:ext cx="2700300" cy="1393200"/>
          </a:xfrm>
          <a:prstGeom prst="rect">
            <a:avLst/>
          </a:prstGeom>
        </p:spPr>
        <p:txBody>
          <a:bodyPr anchorCtr="0" anchor="t" bIns="91425" lIns="91425" spcFirstLastPara="1" rIns="91425" wrap="square" tIns="91425">
            <a:noAutofit/>
          </a:bodyPr>
          <a:lstStyle>
            <a:lvl1pPr indent="-292100" lvl="0" marL="457200" rtl="0">
              <a:lnSpc>
                <a:spcPct val="100000"/>
              </a:lnSpc>
              <a:spcBef>
                <a:spcPts val="0"/>
              </a:spcBef>
              <a:spcAft>
                <a:spcPts val="0"/>
              </a:spcAft>
              <a:buSzPts val="1000"/>
              <a:buChar char="•"/>
              <a:defRPr sz="1000"/>
            </a:lvl1pPr>
            <a:lvl2pPr indent="-292100" lvl="1" marL="914400" rtl="0">
              <a:lnSpc>
                <a:spcPct val="100000"/>
              </a:lnSpc>
              <a:spcBef>
                <a:spcPts val="1600"/>
              </a:spcBef>
              <a:spcAft>
                <a:spcPts val="0"/>
              </a:spcAft>
              <a:buSzPts val="1000"/>
              <a:buChar char="○"/>
              <a:defRPr sz="1000"/>
            </a:lvl2pPr>
            <a:lvl3pPr indent="-292100" lvl="2" marL="1371600" rtl="0">
              <a:lnSpc>
                <a:spcPct val="100000"/>
              </a:lnSpc>
              <a:spcBef>
                <a:spcPts val="1600"/>
              </a:spcBef>
              <a:spcAft>
                <a:spcPts val="0"/>
              </a:spcAft>
              <a:buSzPts val="1000"/>
              <a:buChar char="■"/>
              <a:defRPr sz="1000"/>
            </a:lvl3pPr>
            <a:lvl4pPr indent="-292100" lvl="3" marL="1828800" rtl="0">
              <a:lnSpc>
                <a:spcPct val="100000"/>
              </a:lnSpc>
              <a:spcBef>
                <a:spcPts val="1600"/>
              </a:spcBef>
              <a:spcAft>
                <a:spcPts val="0"/>
              </a:spcAft>
              <a:buSzPts val="1000"/>
              <a:buChar char="●"/>
              <a:defRPr sz="1000"/>
            </a:lvl4pPr>
            <a:lvl5pPr indent="-292100" lvl="4" marL="2286000" rtl="0">
              <a:lnSpc>
                <a:spcPct val="100000"/>
              </a:lnSpc>
              <a:spcBef>
                <a:spcPts val="1600"/>
              </a:spcBef>
              <a:spcAft>
                <a:spcPts val="0"/>
              </a:spcAft>
              <a:buSzPts val="1000"/>
              <a:buChar char="○"/>
              <a:defRPr sz="1000"/>
            </a:lvl5pPr>
            <a:lvl6pPr indent="-292100" lvl="5" marL="2743200" rtl="0">
              <a:lnSpc>
                <a:spcPct val="100000"/>
              </a:lnSpc>
              <a:spcBef>
                <a:spcPts val="1600"/>
              </a:spcBef>
              <a:spcAft>
                <a:spcPts val="0"/>
              </a:spcAft>
              <a:buSzPts val="1000"/>
              <a:buChar char="■"/>
              <a:defRPr sz="1000"/>
            </a:lvl6pPr>
            <a:lvl7pPr indent="-292100" lvl="6" marL="3200400" rtl="0">
              <a:lnSpc>
                <a:spcPct val="100000"/>
              </a:lnSpc>
              <a:spcBef>
                <a:spcPts val="1600"/>
              </a:spcBef>
              <a:spcAft>
                <a:spcPts val="0"/>
              </a:spcAft>
              <a:buSzPts val="1000"/>
              <a:buChar char="●"/>
              <a:defRPr sz="1000"/>
            </a:lvl7pPr>
            <a:lvl8pPr indent="-292100" lvl="7" marL="3657600" rtl="0">
              <a:lnSpc>
                <a:spcPct val="100000"/>
              </a:lnSpc>
              <a:spcBef>
                <a:spcPts val="1600"/>
              </a:spcBef>
              <a:spcAft>
                <a:spcPts val="0"/>
              </a:spcAft>
              <a:buSzPts val="1000"/>
              <a:buChar char="○"/>
              <a:defRPr sz="1000"/>
            </a:lvl8pPr>
            <a:lvl9pPr indent="-292100" lvl="8" marL="4114800" rtl="0">
              <a:lnSpc>
                <a:spcPct val="100000"/>
              </a:lnSpc>
              <a:spcBef>
                <a:spcPts val="1600"/>
              </a:spcBef>
              <a:spcAft>
                <a:spcPts val="1600"/>
              </a:spcAft>
              <a:buSzPts val="1000"/>
              <a:buChar char="•"/>
              <a:defRPr sz="1000"/>
            </a:lvl9pPr>
          </a:lstStyle>
          <a:p/>
        </p:txBody>
      </p:sp>
      <p:sp>
        <p:nvSpPr>
          <p:cNvPr id="139" name="Google Shape;139;p19"/>
          <p:cNvSpPr txBox="1"/>
          <p:nvPr>
            <p:ph idx="14" type="body"/>
          </p:nvPr>
        </p:nvSpPr>
        <p:spPr>
          <a:xfrm>
            <a:off x="3301500" y="3360913"/>
            <a:ext cx="2700300" cy="1393200"/>
          </a:xfrm>
          <a:prstGeom prst="rect">
            <a:avLst/>
          </a:prstGeom>
        </p:spPr>
        <p:txBody>
          <a:bodyPr anchorCtr="0" anchor="t" bIns="91425" lIns="91425" spcFirstLastPara="1" rIns="91425" wrap="square" tIns="91425">
            <a:noAutofit/>
          </a:bodyPr>
          <a:lstStyle>
            <a:lvl1pPr indent="-292100" lvl="0" marL="457200" rtl="0">
              <a:lnSpc>
                <a:spcPct val="100000"/>
              </a:lnSpc>
              <a:spcBef>
                <a:spcPts val="0"/>
              </a:spcBef>
              <a:spcAft>
                <a:spcPts val="0"/>
              </a:spcAft>
              <a:buSzPts val="1000"/>
              <a:buChar char="•"/>
              <a:defRPr sz="1000"/>
            </a:lvl1pPr>
            <a:lvl2pPr indent="-292100" lvl="1" marL="914400" rtl="0">
              <a:lnSpc>
                <a:spcPct val="100000"/>
              </a:lnSpc>
              <a:spcBef>
                <a:spcPts val="1600"/>
              </a:spcBef>
              <a:spcAft>
                <a:spcPts val="0"/>
              </a:spcAft>
              <a:buSzPts val="1000"/>
              <a:buChar char="○"/>
              <a:defRPr sz="1000"/>
            </a:lvl2pPr>
            <a:lvl3pPr indent="-292100" lvl="2" marL="1371600" rtl="0">
              <a:lnSpc>
                <a:spcPct val="100000"/>
              </a:lnSpc>
              <a:spcBef>
                <a:spcPts val="1600"/>
              </a:spcBef>
              <a:spcAft>
                <a:spcPts val="0"/>
              </a:spcAft>
              <a:buSzPts val="1000"/>
              <a:buChar char="■"/>
              <a:defRPr sz="1000"/>
            </a:lvl3pPr>
            <a:lvl4pPr indent="-292100" lvl="3" marL="1828800" rtl="0">
              <a:lnSpc>
                <a:spcPct val="100000"/>
              </a:lnSpc>
              <a:spcBef>
                <a:spcPts val="1600"/>
              </a:spcBef>
              <a:spcAft>
                <a:spcPts val="0"/>
              </a:spcAft>
              <a:buSzPts val="1000"/>
              <a:buChar char="●"/>
              <a:defRPr sz="1000"/>
            </a:lvl4pPr>
            <a:lvl5pPr indent="-292100" lvl="4" marL="2286000" rtl="0">
              <a:lnSpc>
                <a:spcPct val="100000"/>
              </a:lnSpc>
              <a:spcBef>
                <a:spcPts val="1600"/>
              </a:spcBef>
              <a:spcAft>
                <a:spcPts val="0"/>
              </a:spcAft>
              <a:buSzPts val="1000"/>
              <a:buChar char="○"/>
              <a:defRPr sz="1000"/>
            </a:lvl5pPr>
            <a:lvl6pPr indent="-292100" lvl="5" marL="2743200" rtl="0">
              <a:lnSpc>
                <a:spcPct val="100000"/>
              </a:lnSpc>
              <a:spcBef>
                <a:spcPts val="1600"/>
              </a:spcBef>
              <a:spcAft>
                <a:spcPts val="0"/>
              </a:spcAft>
              <a:buSzPts val="1000"/>
              <a:buChar char="■"/>
              <a:defRPr sz="1000"/>
            </a:lvl6pPr>
            <a:lvl7pPr indent="-292100" lvl="6" marL="3200400" rtl="0">
              <a:lnSpc>
                <a:spcPct val="100000"/>
              </a:lnSpc>
              <a:spcBef>
                <a:spcPts val="1600"/>
              </a:spcBef>
              <a:spcAft>
                <a:spcPts val="0"/>
              </a:spcAft>
              <a:buSzPts val="1000"/>
              <a:buChar char="●"/>
              <a:defRPr sz="1000"/>
            </a:lvl7pPr>
            <a:lvl8pPr indent="-292100" lvl="7" marL="3657600" rtl="0">
              <a:lnSpc>
                <a:spcPct val="100000"/>
              </a:lnSpc>
              <a:spcBef>
                <a:spcPts val="1600"/>
              </a:spcBef>
              <a:spcAft>
                <a:spcPts val="0"/>
              </a:spcAft>
              <a:buSzPts val="1000"/>
              <a:buChar char="○"/>
              <a:defRPr sz="1000"/>
            </a:lvl8pPr>
            <a:lvl9pPr indent="-292100" lvl="8" marL="4114800" rtl="0">
              <a:lnSpc>
                <a:spcPct val="100000"/>
              </a:lnSpc>
              <a:spcBef>
                <a:spcPts val="1600"/>
              </a:spcBef>
              <a:spcAft>
                <a:spcPts val="1600"/>
              </a:spcAft>
              <a:buSzPts val="1000"/>
              <a:buChar char="•"/>
              <a:defRPr sz="1000"/>
            </a:lvl9pPr>
          </a:lstStyle>
          <a:p/>
        </p:txBody>
      </p:sp>
      <p:sp>
        <p:nvSpPr>
          <p:cNvPr id="140" name="Google Shape;140;p19"/>
          <p:cNvSpPr txBox="1"/>
          <p:nvPr>
            <p:ph idx="15" type="body"/>
          </p:nvPr>
        </p:nvSpPr>
        <p:spPr>
          <a:xfrm>
            <a:off x="6303150" y="3360925"/>
            <a:ext cx="2700300" cy="1393200"/>
          </a:xfrm>
          <a:prstGeom prst="rect">
            <a:avLst/>
          </a:prstGeom>
        </p:spPr>
        <p:txBody>
          <a:bodyPr anchorCtr="0" anchor="t" bIns="91425" lIns="91425" spcFirstLastPara="1" rIns="91425" wrap="square" tIns="91425">
            <a:noAutofit/>
          </a:bodyPr>
          <a:lstStyle>
            <a:lvl1pPr indent="-292100" lvl="0" marL="457200" rtl="0">
              <a:lnSpc>
                <a:spcPct val="100000"/>
              </a:lnSpc>
              <a:spcBef>
                <a:spcPts val="0"/>
              </a:spcBef>
              <a:spcAft>
                <a:spcPts val="0"/>
              </a:spcAft>
              <a:buSzPts val="1000"/>
              <a:buChar char="•"/>
              <a:defRPr sz="1000"/>
            </a:lvl1pPr>
            <a:lvl2pPr indent="-292100" lvl="1" marL="914400" rtl="0">
              <a:lnSpc>
                <a:spcPct val="100000"/>
              </a:lnSpc>
              <a:spcBef>
                <a:spcPts val="1600"/>
              </a:spcBef>
              <a:spcAft>
                <a:spcPts val="0"/>
              </a:spcAft>
              <a:buSzPts val="1000"/>
              <a:buChar char="○"/>
              <a:defRPr sz="1000"/>
            </a:lvl2pPr>
            <a:lvl3pPr indent="-292100" lvl="2" marL="1371600" rtl="0">
              <a:lnSpc>
                <a:spcPct val="100000"/>
              </a:lnSpc>
              <a:spcBef>
                <a:spcPts val="1600"/>
              </a:spcBef>
              <a:spcAft>
                <a:spcPts val="0"/>
              </a:spcAft>
              <a:buSzPts val="1000"/>
              <a:buChar char="■"/>
              <a:defRPr sz="1000"/>
            </a:lvl3pPr>
            <a:lvl4pPr indent="-292100" lvl="3" marL="1828800" rtl="0">
              <a:lnSpc>
                <a:spcPct val="100000"/>
              </a:lnSpc>
              <a:spcBef>
                <a:spcPts val="1600"/>
              </a:spcBef>
              <a:spcAft>
                <a:spcPts val="0"/>
              </a:spcAft>
              <a:buSzPts val="1000"/>
              <a:buChar char="●"/>
              <a:defRPr sz="1000"/>
            </a:lvl4pPr>
            <a:lvl5pPr indent="-292100" lvl="4" marL="2286000" rtl="0">
              <a:lnSpc>
                <a:spcPct val="100000"/>
              </a:lnSpc>
              <a:spcBef>
                <a:spcPts val="1600"/>
              </a:spcBef>
              <a:spcAft>
                <a:spcPts val="0"/>
              </a:spcAft>
              <a:buSzPts val="1000"/>
              <a:buChar char="○"/>
              <a:defRPr sz="1000"/>
            </a:lvl5pPr>
            <a:lvl6pPr indent="-292100" lvl="5" marL="2743200" rtl="0">
              <a:lnSpc>
                <a:spcPct val="100000"/>
              </a:lnSpc>
              <a:spcBef>
                <a:spcPts val="1600"/>
              </a:spcBef>
              <a:spcAft>
                <a:spcPts val="0"/>
              </a:spcAft>
              <a:buSzPts val="1000"/>
              <a:buChar char="■"/>
              <a:defRPr sz="1000"/>
            </a:lvl6pPr>
            <a:lvl7pPr indent="-292100" lvl="6" marL="3200400" rtl="0">
              <a:lnSpc>
                <a:spcPct val="100000"/>
              </a:lnSpc>
              <a:spcBef>
                <a:spcPts val="1600"/>
              </a:spcBef>
              <a:spcAft>
                <a:spcPts val="0"/>
              </a:spcAft>
              <a:buSzPts val="1000"/>
              <a:buChar char="●"/>
              <a:defRPr sz="1000"/>
            </a:lvl7pPr>
            <a:lvl8pPr indent="-292100" lvl="7" marL="3657600" rtl="0">
              <a:lnSpc>
                <a:spcPct val="100000"/>
              </a:lnSpc>
              <a:spcBef>
                <a:spcPts val="1600"/>
              </a:spcBef>
              <a:spcAft>
                <a:spcPts val="0"/>
              </a:spcAft>
              <a:buSzPts val="1000"/>
              <a:buChar char="○"/>
              <a:defRPr sz="1000"/>
            </a:lvl8pPr>
            <a:lvl9pPr indent="-292100" lvl="8" marL="4114800" rtl="0">
              <a:lnSpc>
                <a:spcPct val="100000"/>
              </a:lnSpc>
              <a:spcBef>
                <a:spcPts val="1600"/>
              </a:spcBef>
              <a:spcAft>
                <a:spcPts val="1600"/>
              </a:spcAft>
              <a:buSzPts val="1000"/>
              <a:buChar char="•"/>
              <a:defRPr sz="1000"/>
            </a:lvl9pPr>
          </a:lstStyle>
          <a:p/>
        </p:txBody>
      </p:sp>
    </p:spTree>
  </p:cSld>
  <p:clrMapOvr>
    <a:masterClrMapping/>
  </p:clrMapOvr>
  <p:extLst>
    <p:ext uri="{DCECCB84-F9BA-43D5-87BE-67443E8EF086}">
      <p15:sldGuideLst>
        <p15:guide id="1" orient="horz" pos="285">
          <p15:clr>
            <a:srgbClr val="FA7B17"/>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3 Cols 1">
  <p:cSld name="CUSTOM_12_2_2_2_3_1">
    <p:spTree>
      <p:nvGrpSpPr>
        <p:cNvPr id="141" name="Shape 141"/>
        <p:cNvGrpSpPr/>
        <p:nvPr/>
      </p:nvGrpSpPr>
      <p:grpSpPr>
        <a:xfrm>
          <a:off x="0" y="0"/>
          <a:ext cx="0" cy="0"/>
          <a:chOff x="0" y="0"/>
          <a:chExt cx="0" cy="0"/>
        </a:xfrm>
      </p:grpSpPr>
      <p:sp>
        <p:nvSpPr>
          <p:cNvPr id="142" name="Google Shape;142;p20"/>
          <p:cNvSpPr txBox="1"/>
          <p:nvPr>
            <p:ph idx="1" type="body"/>
          </p:nvPr>
        </p:nvSpPr>
        <p:spPr>
          <a:xfrm>
            <a:off x="3309525" y="1369050"/>
            <a:ext cx="2668200" cy="3231600"/>
          </a:xfrm>
          <a:prstGeom prst="rect">
            <a:avLst/>
          </a:prstGeom>
        </p:spPr>
        <p:txBody>
          <a:bodyPr anchorCtr="0" anchor="t" bIns="91425" lIns="91425" spcFirstLastPara="1" rIns="91425" wrap="square" tIns="91425">
            <a:noAutofit/>
          </a:bodyPr>
          <a:lstStyle>
            <a:lvl1pPr indent="-279400" lvl="0" marL="457200" rtl="0">
              <a:lnSpc>
                <a:spcPct val="100000"/>
              </a:lnSpc>
              <a:spcBef>
                <a:spcPts val="0"/>
              </a:spcBef>
              <a:spcAft>
                <a:spcPts val="0"/>
              </a:spcAft>
              <a:buSzPts val="800"/>
              <a:buChar char="•"/>
              <a:defRPr sz="800"/>
            </a:lvl1pPr>
            <a:lvl2pPr indent="-279400" lvl="1" marL="914400" rtl="0">
              <a:lnSpc>
                <a:spcPct val="100000"/>
              </a:lnSpc>
              <a:spcBef>
                <a:spcPts val="1600"/>
              </a:spcBef>
              <a:spcAft>
                <a:spcPts val="0"/>
              </a:spcAft>
              <a:buSzPts val="800"/>
              <a:buChar char="○"/>
              <a:defRPr sz="800"/>
            </a:lvl2pPr>
            <a:lvl3pPr indent="-279400" lvl="2" marL="1371600" rtl="0">
              <a:lnSpc>
                <a:spcPct val="100000"/>
              </a:lnSpc>
              <a:spcBef>
                <a:spcPts val="1600"/>
              </a:spcBef>
              <a:spcAft>
                <a:spcPts val="0"/>
              </a:spcAft>
              <a:buSzPts val="800"/>
              <a:buChar char="■"/>
              <a:defRPr sz="800"/>
            </a:lvl3pPr>
            <a:lvl4pPr indent="-279400" lvl="3" marL="1828800" rtl="0">
              <a:lnSpc>
                <a:spcPct val="100000"/>
              </a:lnSpc>
              <a:spcBef>
                <a:spcPts val="1600"/>
              </a:spcBef>
              <a:spcAft>
                <a:spcPts val="0"/>
              </a:spcAft>
              <a:buSzPts val="800"/>
              <a:buChar char="●"/>
              <a:defRPr sz="800"/>
            </a:lvl4pPr>
            <a:lvl5pPr indent="-279400" lvl="4" marL="2286000" rtl="0">
              <a:lnSpc>
                <a:spcPct val="100000"/>
              </a:lnSpc>
              <a:spcBef>
                <a:spcPts val="1600"/>
              </a:spcBef>
              <a:spcAft>
                <a:spcPts val="0"/>
              </a:spcAft>
              <a:buSzPts val="800"/>
              <a:buChar char="○"/>
              <a:defRPr sz="800"/>
            </a:lvl5pPr>
            <a:lvl6pPr indent="-279400" lvl="5" marL="2743200" rtl="0">
              <a:lnSpc>
                <a:spcPct val="100000"/>
              </a:lnSpc>
              <a:spcBef>
                <a:spcPts val="1600"/>
              </a:spcBef>
              <a:spcAft>
                <a:spcPts val="0"/>
              </a:spcAft>
              <a:buSzPts val="800"/>
              <a:buChar char="■"/>
              <a:defRPr sz="800"/>
            </a:lvl6pPr>
            <a:lvl7pPr indent="-279400" lvl="6" marL="3200400" rtl="0">
              <a:lnSpc>
                <a:spcPct val="100000"/>
              </a:lnSpc>
              <a:spcBef>
                <a:spcPts val="1600"/>
              </a:spcBef>
              <a:spcAft>
                <a:spcPts val="0"/>
              </a:spcAft>
              <a:buSzPts val="800"/>
              <a:buChar char="●"/>
              <a:defRPr sz="800"/>
            </a:lvl7pPr>
            <a:lvl8pPr indent="-279400" lvl="7" marL="3657600" rtl="0">
              <a:lnSpc>
                <a:spcPct val="100000"/>
              </a:lnSpc>
              <a:spcBef>
                <a:spcPts val="1600"/>
              </a:spcBef>
              <a:spcAft>
                <a:spcPts val="0"/>
              </a:spcAft>
              <a:buSzPts val="800"/>
              <a:buChar char="○"/>
              <a:defRPr sz="800"/>
            </a:lvl8pPr>
            <a:lvl9pPr indent="-279400" lvl="8" marL="4114800" rtl="0">
              <a:lnSpc>
                <a:spcPct val="100000"/>
              </a:lnSpc>
              <a:spcBef>
                <a:spcPts val="1600"/>
              </a:spcBef>
              <a:spcAft>
                <a:spcPts val="1600"/>
              </a:spcAft>
              <a:buSzPts val="800"/>
              <a:buChar char="•"/>
              <a:defRPr sz="800"/>
            </a:lvl9pPr>
          </a:lstStyle>
          <a:p/>
        </p:txBody>
      </p:sp>
      <p:sp>
        <p:nvSpPr>
          <p:cNvPr id="143" name="Google Shape;143;p20"/>
          <p:cNvSpPr txBox="1"/>
          <p:nvPr>
            <p:ph idx="2" type="body"/>
          </p:nvPr>
        </p:nvSpPr>
        <p:spPr>
          <a:xfrm>
            <a:off x="6319200" y="1369050"/>
            <a:ext cx="2668200" cy="3231600"/>
          </a:xfrm>
          <a:prstGeom prst="rect">
            <a:avLst/>
          </a:prstGeom>
        </p:spPr>
        <p:txBody>
          <a:bodyPr anchorCtr="0" anchor="t" bIns="91425" lIns="91425" spcFirstLastPara="1" rIns="91425" wrap="square" tIns="91425">
            <a:noAutofit/>
          </a:bodyPr>
          <a:lstStyle>
            <a:lvl1pPr indent="-279400" lvl="0" marL="457200" rtl="0">
              <a:lnSpc>
                <a:spcPct val="100000"/>
              </a:lnSpc>
              <a:spcBef>
                <a:spcPts val="0"/>
              </a:spcBef>
              <a:spcAft>
                <a:spcPts val="0"/>
              </a:spcAft>
              <a:buSzPts val="800"/>
              <a:buChar char="•"/>
              <a:defRPr sz="800"/>
            </a:lvl1pPr>
            <a:lvl2pPr indent="-279400" lvl="1" marL="914400" rtl="0">
              <a:lnSpc>
                <a:spcPct val="100000"/>
              </a:lnSpc>
              <a:spcBef>
                <a:spcPts val="1600"/>
              </a:spcBef>
              <a:spcAft>
                <a:spcPts val="0"/>
              </a:spcAft>
              <a:buSzPts val="800"/>
              <a:buChar char="○"/>
              <a:defRPr sz="800"/>
            </a:lvl2pPr>
            <a:lvl3pPr indent="-279400" lvl="2" marL="1371600" rtl="0">
              <a:lnSpc>
                <a:spcPct val="100000"/>
              </a:lnSpc>
              <a:spcBef>
                <a:spcPts val="1600"/>
              </a:spcBef>
              <a:spcAft>
                <a:spcPts val="0"/>
              </a:spcAft>
              <a:buSzPts val="800"/>
              <a:buChar char="■"/>
              <a:defRPr sz="800"/>
            </a:lvl3pPr>
            <a:lvl4pPr indent="-279400" lvl="3" marL="1828800" rtl="0">
              <a:lnSpc>
                <a:spcPct val="100000"/>
              </a:lnSpc>
              <a:spcBef>
                <a:spcPts val="1600"/>
              </a:spcBef>
              <a:spcAft>
                <a:spcPts val="0"/>
              </a:spcAft>
              <a:buSzPts val="800"/>
              <a:buChar char="●"/>
              <a:defRPr sz="800"/>
            </a:lvl4pPr>
            <a:lvl5pPr indent="-279400" lvl="4" marL="2286000" rtl="0">
              <a:lnSpc>
                <a:spcPct val="100000"/>
              </a:lnSpc>
              <a:spcBef>
                <a:spcPts val="1600"/>
              </a:spcBef>
              <a:spcAft>
                <a:spcPts val="0"/>
              </a:spcAft>
              <a:buSzPts val="800"/>
              <a:buChar char="○"/>
              <a:defRPr sz="800"/>
            </a:lvl5pPr>
            <a:lvl6pPr indent="-279400" lvl="5" marL="2743200" rtl="0">
              <a:lnSpc>
                <a:spcPct val="100000"/>
              </a:lnSpc>
              <a:spcBef>
                <a:spcPts val="1600"/>
              </a:spcBef>
              <a:spcAft>
                <a:spcPts val="0"/>
              </a:spcAft>
              <a:buSzPts val="800"/>
              <a:buChar char="■"/>
              <a:defRPr sz="800"/>
            </a:lvl6pPr>
            <a:lvl7pPr indent="-279400" lvl="6" marL="3200400" rtl="0">
              <a:lnSpc>
                <a:spcPct val="100000"/>
              </a:lnSpc>
              <a:spcBef>
                <a:spcPts val="1600"/>
              </a:spcBef>
              <a:spcAft>
                <a:spcPts val="0"/>
              </a:spcAft>
              <a:buSzPts val="800"/>
              <a:buChar char="●"/>
              <a:defRPr sz="800"/>
            </a:lvl7pPr>
            <a:lvl8pPr indent="-279400" lvl="7" marL="3657600" rtl="0">
              <a:lnSpc>
                <a:spcPct val="100000"/>
              </a:lnSpc>
              <a:spcBef>
                <a:spcPts val="1600"/>
              </a:spcBef>
              <a:spcAft>
                <a:spcPts val="0"/>
              </a:spcAft>
              <a:buSzPts val="800"/>
              <a:buChar char="○"/>
              <a:defRPr sz="800"/>
            </a:lvl8pPr>
            <a:lvl9pPr indent="-279400" lvl="8" marL="4114800" rtl="0">
              <a:lnSpc>
                <a:spcPct val="100000"/>
              </a:lnSpc>
              <a:spcBef>
                <a:spcPts val="1600"/>
              </a:spcBef>
              <a:spcAft>
                <a:spcPts val="1600"/>
              </a:spcAft>
              <a:buSzPts val="800"/>
              <a:buChar char="•"/>
              <a:defRPr sz="800"/>
            </a:lvl9pPr>
          </a:lstStyle>
          <a:p/>
        </p:txBody>
      </p:sp>
      <p:cxnSp>
        <p:nvCxnSpPr>
          <p:cNvPr id="144" name="Google Shape;144;p20"/>
          <p:cNvCxnSpPr/>
          <p:nvPr/>
        </p:nvCxnSpPr>
        <p:spPr>
          <a:xfrm>
            <a:off x="232900" y="5081955"/>
            <a:ext cx="8676600" cy="0"/>
          </a:xfrm>
          <a:prstGeom prst="straightConnector1">
            <a:avLst/>
          </a:prstGeom>
          <a:noFill/>
          <a:ln cap="flat" cmpd="sng" w="9525">
            <a:solidFill>
              <a:srgbClr val="D9D9D9"/>
            </a:solidFill>
            <a:prstDash val="solid"/>
            <a:round/>
            <a:headEnd len="med" w="med" type="none"/>
            <a:tailEnd len="med" w="med" type="none"/>
          </a:ln>
        </p:spPr>
      </p:cxnSp>
      <p:cxnSp>
        <p:nvCxnSpPr>
          <p:cNvPr id="145" name="Google Shape;145;p20"/>
          <p:cNvCxnSpPr/>
          <p:nvPr/>
        </p:nvCxnSpPr>
        <p:spPr>
          <a:xfrm rot="10800000">
            <a:off x="234309" y="5008750"/>
            <a:ext cx="0" cy="77700"/>
          </a:xfrm>
          <a:prstGeom prst="straightConnector1">
            <a:avLst/>
          </a:prstGeom>
          <a:noFill/>
          <a:ln cap="flat" cmpd="sng" w="9525">
            <a:solidFill>
              <a:srgbClr val="D9D9D9"/>
            </a:solidFill>
            <a:prstDash val="solid"/>
            <a:round/>
            <a:headEnd len="med" w="med" type="none"/>
            <a:tailEnd len="med" w="med" type="none"/>
          </a:ln>
        </p:spPr>
      </p:cxnSp>
      <p:cxnSp>
        <p:nvCxnSpPr>
          <p:cNvPr id="146" name="Google Shape;146;p20"/>
          <p:cNvCxnSpPr/>
          <p:nvPr/>
        </p:nvCxnSpPr>
        <p:spPr>
          <a:xfrm rot="10800000">
            <a:off x="8910038" y="5008750"/>
            <a:ext cx="0" cy="77700"/>
          </a:xfrm>
          <a:prstGeom prst="straightConnector1">
            <a:avLst/>
          </a:prstGeom>
          <a:noFill/>
          <a:ln cap="flat" cmpd="sng" w="9525">
            <a:solidFill>
              <a:srgbClr val="D9D9D9"/>
            </a:solidFill>
            <a:prstDash val="solid"/>
            <a:round/>
            <a:headEnd len="med" w="med" type="none"/>
            <a:tailEnd len="med" w="med" type="none"/>
          </a:ln>
        </p:spPr>
      </p:cxnSp>
      <p:sp>
        <p:nvSpPr>
          <p:cNvPr id="147" name="Google Shape;147;p20"/>
          <p:cNvSpPr txBox="1"/>
          <p:nvPr>
            <p:ph idx="12" type="sldNum"/>
          </p:nvPr>
        </p:nvSpPr>
        <p:spPr>
          <a:xfrm>
            <a:off x="8539400" y="4889875"/>
            <a:ext cx="370200" cy="172500"/>
          </a:xfrm>
          <a:prstGeom prst="rect">
            <a:avLst/>
          </a:prstGeom>
          <a:noFill/>
          <a:ln>
            <a:noFill/>
          </a:ln>
        </p:spPr>
        <p:txBody>
          <a:bodyPr anchorCtr="0" anchor="ctr" bIns="91425" lIns="91425" spcFirstLastPara="1" rIns="91425" wrap="square" tIns="91425">
            <a:noAutofit/>
          </a:bodyPr>
          <a:lstStyle>
            <a:lvl1pPr lvl="0" rtl="0" algn="ctr">
              <a:buNone/>
              <a:defRPr sz="600">
                <a:latin typeface="Roboto"/>
                <a:ea typeface="Roboto"/>
                <a:cs typeface="Roboto"/>
                <a:sym typeface="Roboto"/>
              </a:defRPr>
            </a:lvl1pPr>
            <a:lvl2pPr lvl="1" rtl="0" algn="ctr">
              <a:buNone/>
              <a:defRPr sz="600">
                <a:latin typeface="Roboto"/>
                <a:ea typeface="Roboto"/>
                <a:cs typeface="Roboto"/>
                <a:sym typeface="Roboto"/>
              </a:defRPr>
            </a:lvl2pPr>
            <a:lvl3pPr lvl="2" rtl="0" algn="ctr">
              <a:buNone/>
              <a:defRPr sz="600">
                <a:latin typeface="Roboto"/>
                <a:ea typeface="Roboto"/>
                <a:cs typeface="Roboto"/>
                <a:sym typeface="Roboto"/>
              </a:defRPr>
            </a:lvl3pPr>
            <a:lvl4pPr lvl="3" rtl="0" algn="ctr">
              <a:buNone/>
              <a:defRPr sz="600">
                <a:latin typeface="Roboto"/>
                <a:ea typeface="Roboto"/>
                <a:cs typeface="Roboto"/>
                <a:sym typeface="Roboto"/>
              </a:defRPr>
            </a:lvl4pPr>
            <a:lvl5pPr lvl="4" rtl="0" algn="ctr">
              <a:buNone/>
              <a:defRPr sz="600">
                <a:latin typeface="Roboto"/>
                <a:ea typeface="Roboto"/>
                <a:cs typeface="Roboto"/>
                <a:sym typeface="Roboto"/>
              </a:defRPr>
            </a:lvl5pPr>
            <a:lvl6pPr lvl="5" rtl="0" algn="ctr">
              <a:buNone/>
              <a:defRPr sz="600">
                <a:latin typeface="Roboto"/>
                <a:ea typeface="Roboto"/>
                <a:cs typeface="Roboto"/>
                <a:sym typeface="Roboto"/>
              </a:defRPr>
            </a:lvl6pPr>
            <a:lvl7pPr lvl="6" rtl="0" algn="ctr">
              <a:buNone/>
              <a:defRPr sz="600">
                <a:latin typeface="Roboto"/>
                <a:ea typeface="Roboto"/>
                <a:cs typeface="Roboto"/>
                <a:sym typeface="Roboto"/>
              </a:defRPr>
            </a:lvl7pPr>
            <a:lvl8pPr lvl="7" rtl="0" algn="ctr">
              <a:buNone/>
              <a:defRPr sz="600">
                <a:latin typeface="Roboto"/>
                <a:ea typeface="Roboto"/>
                <a:cs typeface="Roboto"/>
                <a:sym typeface="Roboto"/>
              </a:defRPr>
            </a:lvl8pPr>
            <a:lvl9pPr lvl="8" rtl="0" algn="ctr">
              <a:buNone/>
              <a:defRPr sz="600">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en"/>
              <a:t>‹#›</a:t>
            </a:fld>
            <a:endParaRPr/>
          </a:p>
        </p:txBody>
      </p:sp>
      <p:pic>
        <p:nvPicPr>
          <p:cNvPr id="148" name="Google Shape;148;p20"/>
          <p:cNvPicPr preferRelativeResize="0"/>
          <p:nvPr/>
        </p:nvPicPr>
        <p:blipFill rotWithShape="1">
          <a:blip r:embed="rId2">
            <a:alphaModFix/>
          </a:blip>
          <a:srcRect b="0" l="-6116" r="-6533" t="0"/>
          <a:stretch/>
        </p:blipFill>
        <p:spPr>
          <a:xfrm>
            <a:off x="332200" y="4910825"/>
            <a:ext cx="583350" cy="130600"/>
          </a:xfrm>
          <a:prstGeom prst="rect">
            <a:avLst/>
          </a:prstGeom>
          <a:noFill/>
          <a:ln>
            <a:noFill/>
          </a:ln>
        </p:spPr>
      </p:pic>
      <p:sp>
        <p:nvSpPr>
          <p:cNvPr id="149" name="Google Shape;149;p20"/>
          <p:cNvSpPr txBox="1"/>
          <p:nvPr>
            <p:ph type="ctrTitle"/>
          </p:nvPr>
        </p:nvSpPr>
        <p:spPr>
          <a:xfrm>
            <a:off x="233025" y="228600"/>
            <a:ext cx="8676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000000"/>
              </a:buClr>
              <a:buSzPts val="3000"/>
              <a:buNone/>
              <a:defRPr>
                <a:solidFill>
                  <a:srgbClr val="000000"/>
                </a:solidFill>
              </a:defRPr>
            </a:lvl1pPr>
            <a:lvl2pPr lvl="1"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2pPr>
            <a:lvl3pPr lvl="2"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3pPr>
            <a:lvl4pPr lvl="3"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4pPr>
            <a:lvl5pPr lvl="4"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5pPr>
            <a:lvl6pPr lvl="5"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6pPr>
            <a:lvl7pPr lvl="6"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7pPr>
            <a:lvl8pPr lvl="7"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8pPr>
            <a:lvl9pPr lvl="8"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9pPr>
          </a:lstStyle>
          <a:p/>
        </p:txBody>
      </p:sp>
      <p:sp>
        <p:nvSpPr>
          <p:cNvPr id="150" name="Google Shape;150;p20"/>
          <p:cNvSpPr txBox="1"/>
          <p:nvPr>
            <p:ph idx="3" type="subTitle"/>
          </p:nvPr>
        </p:nvSpPr>
        <p:spPr>
          <a:xfrm>
            <a:off x="299850" y="939975"/>
            <a:ext cx="2668200" cy="290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b="1" sz="1200"/>
            </a:lvl1pPr>
            <a:lvl2pPr lvl="1" rtl="0">
              <a:spcBef>
                <a:spcPts val="1600"/>
              </a:spcBef>
              <a:spcAft>
                <a:spcPts val="0"/>
              </a:spcAft>
              <a:buSzPts val="1000"/>
              <a:buNone/>
              <a:defRPr/>
            </a:lvl2pPr>
            <a:lvl3pPr lvl="2" rtl="0">
              <a:spcBef>
                <a:spcPts val="1600"/>
              </a:spcBef>
              <a:spcAft>
                <a:spcPts val="0"/>
              </a:spcAft>
              <a:buSzPts val="1000"/>
              <a:buNone/>
              <a:defRPr/>
            </a:lvl3pPr>
            <a:lvl4pPr lvl="3" rtl="0">
              <a:spcBef>
                <a:spcPts val="1600"/>
              </a:spcBef>
              <a:spcAft>
                <a:spcPts val="0"/>
              </a:spcAft>
              <a:buSzPts val="1000"/>
              <a:buNone/>
              <a:defRPr/>
            </a:lvl4pPr>
            <a:lvl5pPr lvl="4" rtl="0">
              <a:spcBef>
                <a:spcPts val="1600"/>
              </a:spcBef>
              <a:spcAft>
                <a:spcPts val="0"/>
              </a:spcAft>
              <a:buSzPts val="1000"/>
              <a:buNone/>
              <a:defRPr/>
            </a:lvl5pPr>
            <a:lvl6pPr lvl="5" rtl="0">
              <a:spcBef>
                <a:spcPts val="1600"/>
              </a:spcBef>
              <a:spcAft>
                <a:spcPts val="0"/>
              </a:spcAft>
              <a:buSzPts val="1000"/>
              <a:buNone/>
              <a:defRPr/>
            </a:lvl6pPr>
            <a:lvl7pPr lvl="6" rtl="0">
              <a:spcBef>
                <a:spcPts val="1600"/>
              </a:spcBef>
              <a:spcAft>
                <a:spcPts val="0"/>
              </a:spcAft>
              <a:buSzPts val="1000"/>
              <a:buNone/>
              <a:defRPr/>
            </a:lvl7pPr>
            <a:lvl8pPr lvl="7" rtl="0">
              <a:spcBef>
                <a:spcPts val="1600"/>
              </a:spcBef>
              <a:spcAft>
                <a:spcPts val="0"/>
              </a:spcAft>
              <a:buSzPts val="1000"/>
              <a:buNone/>
              <a:defRPr/>
            </a:lvl8pPr>
            <a:lvl9pPr lvl="8" rtl="0">
              <a:spcBef>
                <a:spcPts val="1600"/>
              </a:spcBef>
              <a:spcAft>
                <a:spcPts val="1600"/>
              </a:spcAft>
              <a:buSzPts val="1000"/>
              <a:buNone/>
              <a:defRPr/>
            </a:lvl9pPr>
          </a:lstStyle>
          <a:p/>
        </p:txBody>
      </p:sp>
      <p:sp>
        <p:nvSpPr>
          <p:cNvPr id="151" name="Google Shape;151;p20"/>
          <p:cNvSpPr txBox="1"/>
          <p:nvPr>
            <p:ph idx="4" type="subTitle"/>
          </p:nvPr>
        </p:nvSpPr>
        <p:spPr>
          <a:xfrm>
            <a:off x="3309525" y="939975"/>
            <a:ext cx="2668200" cy="290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b="1" sz="1200"/>
            </a:lvl1pPr>
            <a:lvl2pPr lvl="1" rtl="0">
              <a:spcBef>
                <a:spcPts val="1600"/>
              </a:spcBef>
              <a:spcAft>
                <a:spcPts val="0"/>
              </a:spcAft>
              <a:buSzPts val="1000"/>
              <a:buNone/>
              <a:defRPr/>
            </a:lvl2pPr>
            <a:lvl3pPr lvl="2" rtl="0">
              <a:spcBef>
                <a:spcPts val="1600"/>
              </a:spcBef>
              <a:spcAft>
                <a:spcPts val="0"/>
              </a:spcAft>
              <a:buSzPts val="1000"/>
              <a:buNone/>
              <a:defRPr/>
            </a:lvl3pPr>
            <a:lvl4pPr lvl="3" rtl="0">
              <a:spcBef>
                <a:spcPts val="1600"/>
              </a:spcBef>
              <a:spcAft>
                <a:spcPts val="0"/>
              </a:spcAft>
              <a:buSzPts val="1000"/>
              <a:buNone/>
              <a:defRPr/>
            </a:lvl4pPr>
            <a:lvl5pPr lvl="4" rtl="0">
              <a:spcBef>
                <a:spcPts val="1600"/>
              </a:spcBef>
              <a:spcAft>
                <a:spcPts val="0"/>
              </a:spcAft>
              <a:buSzPts val="1000"/>
              <a:buNone/>
              <a:defRPr/>
            </a:lvl5pPr>
            <a:lvl6pPr lvl="5" rtl="0">
              <a:spcBef>
                <a:spcPts val="1600"/>
              </a:spcBef>
              <a:spcAft>
                <a:spcPts val="0"/>
              </a:spcAft>
              <a:buSzPts val="1000"/>
              <a:buNone/>
              <a:defRPr/>
            </a:lvl6pPr>
            <a:lvl7pPr lvl="6" rtl="0">
              <a:spcBef>
                <a:spcPts val="1600"/>
              </a:spcBef>
              <a:spcAft>
                <a:spcPts val="0"/>
              </a:spcAft>
              <a:buSzPts val="1000"/>
              <a:buNone/>
              <a:defRPr/>
            </a:lvl7pPr>
            <a:lvl8pPr lvl="7" rtl="0">
              <a:spcBef>
                <a:spcPts val="1600"/>
              </a:spcBef>
              <a:spcAft>
                <a:spcPts val="0"/>
              </a:spcAft>
              <a:buSzPts val="1000"/>
              <a:buNone/>
              <a:defRPr/>
            </a:lvl8pPr>
            <a:lvl9pPr lvl="8" rtl="0">
              <a:spcBef>
                <a:spcPts val="1600"/>
              </a:spcBef>
              <a:spcAft>
                <a:spcPts val="1600"/>
              </a:spcAft>
              <a:buSzPts val="1000"/>
              <a:buNone/>
              <a:defRPr/>
            </a:lvl9pPr>
          </a:lstStyle>
          <a:p/>
        </p:txBody>
      </p:sp>
      <p:sp>
        <p:nvSpPr>
          <p:cNvPr id="152" name="Google Shape;152;p20"/>
          <p:cNvSpPr txBox="1"/>
          <p:nvPr>
            <p:ph idx="5" type="subTitle"/>
          </p:nvPr>
        </p:nvSpPr>
        <p:spPr>
          <a:xfrm>
            <a:off x="6319200" y="939975"/>
            <a:ext cx="2668200" cy="290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b="1" sz="1200"/>
            </a:lvl1pPr>
            <a:lvl2pPr lvl="1" rtl="0">
              <a:spcBef>
                <a:spcPts val="1600"/>
              </a:spcBef>
              <a:spcAft>
                <a:spcPts val="0"/>
              </a:spcAft>
              <a:buSzPts val="1000"/>
              <a:buNone/>
              <a:defRPr/>
            </a:lvl2pPr>
            <a:lvl3pPr lvl="2" rtl="0">
              <a:spcBef>
                <a:spcPts val="1600"/>
              </a:spcBef>
              <a:spcAft>
                <a:spcPts val="0"/>
              </a:spcAft>
              <a:buSzPts val="1000"/>
              <a:buNone/>
              <a:defRPr/>
            </a:lvl3pPr>
            <a:lvl4pPr lvl="3" rtl="0">
              <a:spcBef>
                <a:spcPts val="1600"/>
              </a:spcBef>
              <a:spcAft>
                <a:spcPts val="0"/>
              </a:spcAft>
              <a:buSzPts val="1000"/>
              <a:buNone/>
              <a:defRPr/>
            </a:lvl4pPr>
            <a:lvl5pPr lvl="4" rtl="0">
              <a:spcBef>
                <a:spcPts val="1600"/>
              </a:spcBef>
              <a:spcAft>
                <a:spcPts val="0"/>
              </a:spcAft>
              <a:buSzPts val="1000"/>
              <a:buNone/>
              <a:defRPr/>
            </a:lvl5pPr>
            <a:lvl6pPr lvl="5" rtl="0">
              <a:spcBef>
                <a:spcPts val="1600"/>
              </a:spcBef>
              <a:spcAft>
                <a:spcPts val="0"/>
              </a:spcAft>
              <a:buSzPts val="1000"/>
              <a:buNone/>
              <a:defRPr/>
            </a:lvl6pPr>
            <a:lvl7pPr lvl="6" rtl="0">
              <a:spcBef>
                <a:spcPts val="1600"/>
              </a:spcBef>
              <a:spcAft>
                <a:spcPts val="0"/>
              </a:spcAft>
              <a:buSzPts val="1000"/>
              <a:buNone/>
              <a:defRPr/>
            </a:lvl7pPr>
            <a:lvl8pPr lvl="7" rtl="0">
              <a:spcBef>
                <a:spcPts val="1600"/>
              </a:spcBef>
              <a:spcAft>
                <a:spcPts val="0"/>
              </a:spcAft>
              <a:buSzPts val="1000"/>
              <a:buNone/>
              <a:defRPr/>
            </a:lvl8pPr>
            <a:lvl9pPr lvl="8" rtl="0">
              <a:spcBef>
                <a:spcPts val="1600"/>
              </a:spcBef>
              <a:spcAft>
                <a:spcPts val="1600"/>
              </a:spcAft>
              <a:buSzPts val="1000"/>
              <a:buNone/>
              <a:defRPr/>
            </a:lvl9pPr>
          </a:lstStyle>
          <a:p/>
        </p:txBody>
      </p:sp>
      <p:sp>
        <p:nvSpPr>
          <p:cNvPr id="153" name="Google Shape;153;p20"/>
          <p:cNvSpPr txBox="1"/>
          <p:nvPr>
            <p:ph idx="6" type="body"/>
          </p:nvPr>
        </p:nvSpPr>
        <p:spPr>
          <a:xfrm>
            <a:off x="315125" y="1369050"/>
            <a:ext cx="2700300" cy="3231600"/>
          </a:xfrm>
          <a:prstGeom prst="rect">
            <a:avLst/>
          </a:prstGeom>
        </p:spPr>
        <p:txBody>
          <a:bodyPr anchorCtr="0" anchor="t" bIns="91425" lIns="91425" spcFirstLastPara="1" rIns="91425" wrap="square" tIns="91425">
            <a:noAutofit/>
          </a:bodyPr>
          <a:lstStyle>
            <a:lvl1pPr indent="-292100" lvl="0" marL="457200" rtl="0">
              <a:lnSpc>
                <a:spcPct val="100000"/>
              </a:lnSpc>
              <a:spcBef>
                <a:spcPts val="0"/>
              </a:spcBef>
              <a:spcAft>
                <a:spcPts val="0"/>
              </a:spcAft>
              <a:buSzPts val="1000"/>
              <a:buChar char="•"/>
              <a:defRPr sz="1000"/>
            </a:lvl1pPr>
            <a:lvl2pPr indent="-292100" lvl="1" marL="914400" rtl="0">
              <a:lnSpc>
                <a:spcPct val="100000"/>
              </a:lnSpc>
              <a:spcBef>
                <a:spcPts val="1600"/>
              </a:spcBef>
              <a:spcAft>
                <a:spcPts val="0"/>
              </a:spcAft>
              <a:buSzPts val="1000"/>
              <a:buChar char="○"/>
              <a:defRPr sz="1000"/>
            </a:lvl2pPr>
            <a:lvl3pPr indent="-292100" lvl="2" marL="1371600" rtl="0">
              <a:lnSpc>
                <a:spcPct val="100000"/>
              </a:lnSpc>
              <a:spcBef>
                <a:spcPts val="1600"/>
              </a:spcBef>
              <a:spcAft>
                <a:spcPts val="0"/>
              </a:spcAft>
              <a:buSzPts val="1000"/>
              <a:buChar char="■"/>
              <a:defRPr sz="1000"/>
            </a:lvl3pPr>
            <a:lvl4pPr indent="-292100" lvl="3" marL="1828800" rtl="0">
              <a:lnSpc>
                <a:spcPct val="100000"/>
              </a:lnSpc>
              <a:spcBef>
                <a:spcPts val="1600"/>
              </a:spcBef>
              <a:spcAft>
                <a:spcPts val="0"/>
              </a:spcAft>
              <a:buSzPts val="1000"/>
              <a:buChar char="●"/>
              <a:defRPr sz="1000"/>
            </a:lvl4pPr>
            <a:lvl5pPr indent="-292100" lvl="4" marL="2286000" rtl="0">
              <a:lnSpc>
                <a:spcPct val="100000"/>
              </a:lnSpc>
              <a:spcBef>
                <a:spcPts val="1600"/>
              </a:spcBef>
              <a:spcAft>
                <a:spcPts val="0"/>
              </a:spcAft>
              <a:buSzPts val="1000"/>
              <a:buChar char="○"/>
              <a:defRPr sz="1000"/>
            </a:lvl5pPr>
            <a:lvl6pPr indent="-292100" lvl="5" marL="2743200" rtl="0">
              <a:lnSpc>
                <a:spcPct val="100000"/>
              </a:lnSpc>
              <a:spcBef>
                <a:spcPts val="1600"/>
              </a:spcBef>
              <a:spcAft>
                <a:spcPts val="0"/>
              </a:spcAft>
              <a:buSzPts val="1000"/>
              <a:buChar char="■"/>
              <a:defRPr sz="1000"/>
            </a:lvl6pPr>
            <a:lvl7pPr indent="-292100" lvl="6" marL="3200400" rtl="0">
              <a:lnSpc>
                <a:spcPct val="100000"/>
              </a:lnSpc>
              <a:spcBef>
                <a:spcPts val="1600"/>
              </a:spcBef>
              <a:spcAft>
                <a:spcPts val="0"/>
              </a:spcAft>
              <a:buSzPts val="1000"/>
              <a:buChar char="●"/>
              <a:defRPr sz="1000"/>
            </a:lvl7pPr>
            <a:lvl8pPr indent="-292100" lvl="7" marL="3657600" rtl="0">
              <a:lnSpc>
                <a:spcPct val="100000"/>
              </a:lnSpc>
              <a:spcBef>
                <a:spcPts val="1600"/>
              </a:spcBef>
              <a:spcAft>
                <a:spcPts val="0"/>
              </a:spcAft>
              <a:buSzPts val="1000"/>
              <a:buChar char="○"/>
              <a:defRPr sz="1000"/>
            </a:lvl8pPr>
            <a:lvl9pPr indent="-292100" lvl="8" marL="4114800" rtl="0">
              <a:lnSpc>
                <a:spcPct val="100000"/>
              </a:lnSpc>
              <a:spcBef>
                <a:spcPts val="1600"/>
              </a:spcBef>
              <a:spcAft>
                <a:spcPts val="1600"/>
              </a:spcAft>
              <a:buSzPts val="1000"/>
              <a:buChar char="•"/>
              <a:defRPr sz="1000"/>
            </a:lvl9pPr>
          </a:lstStyle>
          <a:p/>
        </p:txBody>
      </p:sp>
    </p:spTree>
  </p:cSld>
  <p:clrMapOvr>
    <a:masterClrMapping/>
  </p:clrMapOvr>
  <p:extLst>
    <p:ext uri="{DCECCB84-F9BA-43D5-87BE-67443E8EF086}">
      <p15:sldGuideLst>
        <p15:guide id="1" orient="horz" pos="285">
          <p15:clr>
            <a:srgbClr val="FA7B17"/>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pening / Dark">
  <p:cSld name="CUSTOM_7_2">
    <p:bg>
      <p:bgPr>
        <a:solidFill>
          <a:schemeClr val="dk2"/>
        </a:solidFill>
      </p:bgPr>
    </p:bg>
    <p:spTree>
      <p:nvGrpSpPr>
        <p:cNvPr id="14" name="Shape 14"/>
        <p:cNvGrpSpPr/>
        <p:nvPr/>
      </p:nvGrpSpPr>
      <p:grpSpPr>
        <a:xfrm>
          <a:off x="0" y="0"/>
          <a:ext cx="0" cy="0"/>
          <a:chOff x="0" y="0"/>
          <a:chExt cx="0" cy="0"/>
        </a:xfrm>
      </p:grpSpPr>
      <p:sp>
        <p:nvSpPr>
          <p:cNvPr id="15" name="Google Shape;15;p3"/>
          <p:cNvSpPr txBox="1"/>
          <p:nvPr>
            <p:ph type="title"/>
          </p:nvPr>
        </p:nvSpPr>
        <p:spPr>
          <a:xfrm>
            <a:off x="267700" y="1339250"/>
            <a:ext cx="7506900" cy="1380000"/>
          </a:xfrm>
          <a:prstGeom prst="rect">
            <a:avLst/>
          </a:prstGeom>
        </p:spPr>
        <p:txBody>
          <a:bodyPr anchorCtr="0" anchor="b" bIns="91425" lIns="91425" spcFirstLastPara="1" rIns="91425" wrap="square" tIns="91425">
            <a:noAutofit/>
          </a:bodyPr>
          <a:lstStyle>
            <a:lvl1pPr lvl="0" rtl="0">
              <a:spcBef>
                <a:spcPts val="0"/>
              </a:spcBef>
              <a:spcAft>
                <a:spcPts val="0"/>
              </a:spcAft>
              <a:buNone/>
              <a:defRPr sz="4000">
                <a:solidFill>
                  <a:srgbClr val="FFFFFF"/>
                </a:solidFill>
              </a:defRPr>
            </a:lvl1pPr>
            <a:lvl2pPr lvl="1" rtl="0">
              <a:spcBef>
                <a:spcPts val="0"/>
              </a:spcBef>
              <a:spcAft>
                <a:spcPts val="0"/>
              </a:spcAft>
              <a:buNone/>
              <a:defRPr>
                <a:solidFill>
                  <a:srgbClr val="FFFFFF"/>
                </a:solidFill>
              </a:defRPr>
            </a:lvl2pPr>
            <a:lvl3pPr lvl="2" rtl="0">
              <a:spcBef>
                <a:spcPts val="0"/>
              </a:spcBef>
              <a:spcAft>
                <a:spcPts val="0"/>
              </a:spcAft>
              <a:buNone/>
              <a:defRPr>
                <a:solidFill>
                  <a:srgbClr val="FFFFFF"/>
                </a:solidFill>
              </a:defRPr>
            </a:lvl3pPr>
            <a:lvl4pPr lvl="3" rtl="0">
              <a:spcBef>
                <a:spcPts val="0"/>
              </a:spcBef>
              <a:spcAft>
                <a:spcPts val="0"/>
              </a:spcAft>
              <a:buNone/>
              <a:defRPr>
                <a:solidFill>
                  <a:srgbClr val="FFFFFF"/>
                </a:solidFill>
              </a:defRPr>
            </a:lvl4pPr>
            <a:lvl5pPr lvl="4" rtl="0">
              <a:spcBef>
                <a:spcPts val="0"/>
              </a:spcBef>
              <a:spcAft>
                <a:spcPts val="0"/>
              </a:spcAft>
              <a:buNone/>
              <a:defRPr>
                <a:solidFill>
                  <a:srgbClr val="FFFFFF"/>
                </a:solidFill>
              </a:defRPr>
            </a:lvl5pPr>
            <a:lvl6pPr lvl="5" rtl="0">
              <a:spcBef>
                <a:spcPts val="0"/>
              </a:spcBef>
              <a:spcAft>
                <a:spcPts val="0"/>
              </a:spcAft>
              <a:buNone/>
              <a:defRPr>
                <a:solidFill>
                  <a:srgbClr val="FFFFFF"/>
                </a:solidFill>
              </a:defRPr>
            </a:lvl6pPr>
            <a:lvl7pPr lvl="6" rtl="0">
              <a:spcBef>
                <a:spcPts val="0"/>
              </a:spcBef>
              <a:spcAft>
                <a:spcPts val="0"/>
              </a:spcAft>
              <a:buNone/>
              <a:defRPr>
                <a:solidFill>
                  <a:srgbClr val="FFFFFF"/>
                </a:solidFill>
              </a:defRPr>
            </a:lvl7pPr>
            <a:lvl8pPr lvl="7" rtl="0">
              <a:spcBef>
                <a:spcPts val="0"/>
              </a:spcBef>
              <a:spcAft>
                <a:spcPts val="0"/>
              </a:spcAft>
              <a:buNone/>
              <a:defRPr>
                <a:solidFill>
                  <a:srgbClr val="FFFFFF"/>
                </a:solidFill>
              </a:defRPr>
            </a:lvl8pPr>
            <a:lvl9pPr lvl="8" rtl="0">
              <a:spcBef>
                <a:spcPts val="0"/>
              </a:spcBef>
              <a:spcAft>
                <a:spcPts val="0"/>
              </a:spcAft>
              <a:buNone/>
              <a:defRPr>
                <a:solidFill>
                  <a:srgbClr val="FFFFFF"/>
                </a:solidFill>
              </a:defRPr>
            </a:lvl9pPr>
          </a:lstStyle>
          <a:p/>
        </p:txBody>
      </p:sp>
      <p:sp>
        <p:nvSpPr>
          <p:cNvPr id="16" name="Google Shape;16;p3"/>
          <p:cNvSpPr txBox="1"/>
          <p:nvPr>
            <p:ph idx="1" type="subTitle"/>
          </p:nvPr>
        </p:nvSpPr>
        <p:spPr>
          <a:xfrm>
            <a:off x="267700" y="2719201"/>
            <a:ext cx="4432800" cy="595800"/>
          </a:xfrm>
          <a:prstGeom prst="rect">
            <a:avLst/>
          </a:prstGeom>
        </p:spPr>
        <p:txBody>
          <a:bodyPr anchorCtr="0" anchor="t" bIns="91425" lIns="91425" spcFirstLastPara="1" rIns="91425" wrap="square" tIns="91425">
            <a:noAutofit/>
          </a:bodyPr>
          <a:lstStyle>
            <a:lvl1pPr lvl="0" rtl="0">
              <a:spcBef>
                <a:spcPts val="0"/>
              </a:spcBef>
              <a:spcAft>
                <a:spcPts val="0"/>
              </a:spcAft>
              <a:buNone/>
              <a:defRPr>
                <a:solidFill>
                  <a:srgbClr val="FFFFFF"/>
                </a:solidFill>
              </a:defRPr>
            </a:lvl1pPr>
            <a:lvl2pPr lvl="1" rtl="0">
              <a:spcBef>
                <a:spcPts val="1600"/>
              </a:spcBef>
              <a:spcAft>
                <a:spcPts val="0"/>
              </a:spcAft>
              <a:buNone/>
              <a:defRPr>
                <a:solidFill>
                  <a:srgbClr val="FFFFFF"/>
                </a:solidFill>
              </a:defRPr>
            </a:lvl2pPr>
            <a:lvl3pPr lvl="2" rtl="0">
              <a:spcBef>
                <a:spcPts val="1600"/>
              </a:spcBef>
              <a:spcAft>
                <a:spcPts val="0"/>
              </a:spcAft>
              <a:buNone/>
              <a:defRPr>
                <a:solidFill>
                  <a:srgbClr val="FFFFFF"/>
                </a:solidFill>
              </a:defRPr>
            </a:lvl3pPr>
            <a:lvl4pPr lvl="3" rtl="0">
              <a:spcBef>
                <a:spcPts val="1600"/>
              </a:spcBef>
              <a:spcAft>
                <a:spcPts val="0"/>
              </a:spcAft>
              <a:buNone/>
              <a:defRPr>
                <a:solidFill>
                  <a:srgbClr val="FFFFFF"/>
                </a:solidFill>
              </a:defRPr>
            </a:lvl4pPr>
            <a:lvl5pPr lvl="4" rtl="0">
              <a:spcBef>
                <a:spcPts val="1600"/>
              </a:spcBef>
              <a:spcAft>
                <a:spcPts val="0"/>
              </a:spcAft>
              <a:buNone/>
              <a:defRPr>
                <a:solidFill>
                  <a:srgbClr val="FFFFFF"/>
                </a:solidFill>
              </a:defRPr>
            </a:lvl5pPr>
            <a:lvl6pPr lvl="5" rtl="0">
              <a:spcBef>
                <a:spcPts val="1600"/>
              </a:spcBef>
              <a:spcAft>
                <a:spcPts val="0"/>
              </a:spcAft>
              <a:buNone/>
              <a:defRPr>
                <a:solidFill>
                  <a:srgbClr val="FFFFFF"/>
                </a:solidFill>
              </a:defRPr>
            </a:lvl6pPr>
            <a:lvl7pPr lvl="6" rtl="0">
              <a:spcBef>
                <a:spcPts val="1600"/>
              </a:spcBef>
              <a:spcAft>
                <a:spcPts val="0"/>
              </a:spcAft>
              <a:buNone/>
              <a:defRPr>
                <a:solidFill>
                  <a:srgbClr val="FFFFFF"/>
                </a:solidFill>
              </a:defRPr>
            </a:lvl7pPr>
            <a:lvl8pPr lvl="7" rtl="0">
              <a:spcBef>
                <a:spcPts val="1600"/>
              </a:spcBef>
              <a:spcAft>
                <a:spcPts val="0"/>
              </a:spcAft>
              <a:buNone/>
              <a:defRPr>
                <a:solidFill>
                  <a:srgbClr val="FFFFFF"/>
                </a:solidFill>
              </a:defRPr>
            </a:lvl8pPr>
            <a:lvl9pPr lvl="8" rtl="0">
              <a:spcBef>
                <a:spcPts val="1600"/>
              </a:spcBef>
              <a:spcAft>
                <a:spcPts val="1600"/>
              </a:spcAft>
              <a:buNone/>
              <a:defRPr>
                <a:solidFill>
                  <a:srgbClr val="FFFFFF"/>
                </a:solidFill>
              </a:defRPr>
            </a:lvl9pPr>
          </a:lstStyle>
          <a:p/>
        </p:txBody>
      </p:sp>
      <p:sp>
        <p:nvSpPr>
          <p:cNvPr id="17" name="Google Shape;17;p3"/>
          <p:cNvSpPr txBox="1"/>
          <p:nvPr>
            <p:ph idx="2" type="subTitle"/>
          </p:nvPr>
        </p:nvSpPr>
        <p:spPr>
          <a:xfrm>
            <a:off x="267700" y="3361469"/>
            <a:ext cx="4432800" cy="595800"/>
          </a:xfrm>
          <a:prstGeom prst="rect">
            <a:avLst/>
          </a:prstGeom>
        </p:spPr>
        <p:txBody>
          <a:bodyPr anchorCtr="0" anchor="t" bIns="91425" lIns="91425" spcFirstLastPara="1" rIns="91425" wrap="square" tIns="91425">
            <a:noAutofit/>
          </a:bodyPr>
          <a:lstStyle>
            <a:lvl1pPr lvl="0" rtl="0">
              <a:spcBef>
                <a:spcPts val="0"/>
              </a:spcBef>
              <a:spcAft>
                <a:spcPts val="0"/>
              </a:spcAft>
              <a:buNone/>
              <a:defRPr sz="800">
                <a:solidFill>
                  <a:srgbClr val="FFFFFF"/>
                </a:solidFill>
                <a:latin typeface="Roboto Light"/>
                <a:ea typeface="Roboto Light"/>
                <a:cs typeface="Roboto Light"/>
                <a:sym typeface="Roboto Light"/>
              </a:defRPr>
            </a:lvl1pPr>
            <a:lvl2pPr lvl="1" rtl="0">
              <a:spcBef>
                <a:spcPts val="1600"/>
              </a:spcBef>
              <a:spcAft>
                <a:spcPts val="0"/>
              </a:spcAft>
              <a:buNone/>
              <a:defRPr sz="800">
                <a:solidFill>
                  <a:srgbClr val="FFFFFF"/>
                </a:solidFill>
                <a:latin typeface="Roboto Light"/>
                <a:ea typeface="Roboto Light"/>
                <a:cs typeface="Roboto Light"/>
                <a:sym typeface="Roboto Light"/>
              </a:defRPr>
            </a:lvl2pPr>
            <a:lvl3pPr lvl="2" rtl="0">
              <a:spcBef>
                <a:spcPts val="1600"/>
              </a:spcBef>
              <a:spcAft>
                <a:spcPts val="0"/>
              </a:spcAft>
              <a:buNone/>
              <a:defRPr sz="800">
                <a:solidFill>
                  <a:srgbClr val="FFFFFF"/>
                </a:solidFill>
                <a:latin typeface="Roboto Light"/>
                <a:ea typeface="Roboto Light"/>
                <a:cs typeface="Roboto Light"/>
                <a:sym typeface="Roboto Light"/>
              </a:defRPr>
            </a:lvl3pPr>
            <a:lvl4pPr lvl="3" rtl="0">
              <a:spcBef>
                <a:spcPts val="1600"/>
              </a:spcBef>
              <a:spcAft>
                <a:spcPts val="0"/>
              </a:spcAft>
              <a:buNone/>
              <a:defRPr sz="800">
                <a:solidFill>
                  <a:srgbClr val="FFFFFF"/>
                </a:solidFill>
                <a:latin typeface="Roboto Light"/>
                <a:ea typeface="Roboto Light"/>
                <a:cs typeface="Roboto Light"/>
                <a:sym typeface="Roboto Light"/>
              </a:defRPr>
            </a:lvl4pPr>
            <a:lvl5pPr lvl="4" rtl="0">
              <a:spcBef>
                <a:spcPts val="1600"/>
              </a:spcBef>
              <a:spcAft>
                <a:spcPts val="0"/>
              </a:spcAft>
              <a:buNone/>
              <a:defRPr sz="800">
                <a:solidFill>
                  <a:srgbClr val="FFFFFF"/>
                </a:solidFill>
                <a:latin typeface="Roboto Light"/>
                <a:ea typeface="Roboto Light"/>
                <a:cs typeface="Roboto Light"/>
                <a:sym typeface="Roboto Light"/>
              </a:defRPr>
            </a:lvl5pPr>
            <a:lvl6pPr lvl="5" rtl="0">
              <a:spcBef>
                <a:spcPts val="1600"/>
              </a:spcBef>
              <a:spcAft>
                <a:spcPts val="0"/>
              </a:spcAft>
              <a:buNone/>
              <a:defRPr sz="800">
                <a:solidFill>
                  <a:srgbClr val="FFFFFF"/>
                </a:solidFill>
                <a:latin typeface="Roboto Light"/>
                <a:ea typeface="Roboto Light"/>
                <a:cs typeface="Roboto Light"/>
                <a:sym typeface="Roboto Light"/>
              </a:defRPr>
            </a:lvl6pPr>
            <a:lvl7pPr lvl="6" rtl="0">
              <a:spcBef>
                <a:spcPts val="1600"/>
              </a:spcBef>
              <a:spcAft>
                <a:spcPts val="0"/>
              </a:spcAft>
              <a:buNone/>
              <a:defRPr sz="800">
                <a:solidFill>
                  <a:srgbClr val="FFFFFF"/>
                </a:solidFill>
                <a:latin typeface="Roboto Light"/>
                <a:ea typeface="Roboto Light"/>
                <a:cs typeface="Roboto Light"/>
                <a:sym typeface="Roboto Light"/>
              </a:defRPr>
            </a:lvl7pPr>
            <a:lvl8pPr lvl="7" rtl="0">
              <a:spcBef>
                <a:spcPts val="1600"/>
              </a:spcBef>
              <a:spcAft>
                <a:spcPts val="0"/>
              </a:spcAft>
              <a:buNone/>
              <a:defRPr sz="800">
                <a:solidFill>
                  <a:srgbClr val="FFFFFF"/>
                </a:solidFill>
                <a:latin typeface="Roboto Light"/>
                <a:ea typeface="Roboto Light"/>
                <a:cs typeface="Roboto Light"/>
                <a:sym typeface="Roboto Light"/>
              </a:defRPr>
            </a:lvl8pPr>
            <a:lvl9pPr lvl="8" rtl="0">
              <a:spcBef>
                <a:spcPts val="1600"/>
              </a:spcBef>
              <a:spcAft>
                <a:spcPts val="1600"/>
              </a:spcAft>
              <a:buNone/>
              <a:defRPr sz="800">
                <a:solidFill>
                  <a:srgbClr val="FFFFFF"/>
                </a:solidFill>
                <a:latin typeface="Roboto Light"/>
                <a:ea typeface="Roboto Light"/>
                <a:cs typeface="Roboto Light"/>
                <a:sym typeface="Roboto Light"/>
              </a:defRPr>
            </a:lvl9pPr>
          </a:lstStyle>
          <a:p/>
        </p:txBody>
      </p:sp>
      <p:pic>
        <p:nvPicPr>
          <p:cNvPr id="18" name="Google Shape;18;p3"/>
          <p:cNvPicPr preferRelativeResize="0"/>
          <p:nvPr/>
        </p:nvPicPr>
        <p:blipFill>
          <a:blip r:embed="rId2">
            <a:alphaModFix/>
          </a:blip>
          <a:stretch>
            <a:fillRect/>
          </a:stretch>
        </p:blipFill>
        <p:spPr>
          <a:xfrm>
            <a:off x="420100" y="228600"/>
            <a:ext cx="883053" cy="223500"/>
          </a:xfrm>
          <a:prstGeom prst="rect">
            <a:avLst/>
          </a:prstGeom>
          <a:noFill/>
          <a:ln>
            <a:noFill/>
          </a:ln>
        </p:spPr>
      </p:pic>
    </p:spTree>
  </p:cSld>
  <p:clrMapOvr>
    <a:masterClrMapping/>
  </p:clrMapOvr>
  <p:extLst>
    <p:ext uri="{DCECCB84-F9BA-43D5-87BE-67443E8EF086}">
      <p15:sldGuideLst>
        <p15:guide id="1" orient="horz" pos="285">
          <p15:clr>
            <a:srgbClr val="FA7B17"/>
          </p15:clr>
        </p15:guide>
        <p15:guide id="2" orient="horz" pos="2955">
          <p15:clr>
            <a:srgbClr val="FA7B17"/>
          </p15:clr>
        </p15:guide>
      </p15:sldGuideLst>
    </p:ext>
  </p:extLst>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 Text 50/50 left">
  <p:cSld name="CUSTOM_25_2">
    <p:spTree>
      <p:nvGrpSpPr>
        <p:cNvPr id="154" name="Shape 154"/>
        <p:cNvGrpSpPr/>
        <p:nvPr/>
      </p:nvGrpSpPr>
      <p:grpSpPr>
        <a:xfrm>
          <a:off x="0" y="0"/>
          <a:ext cx="0" cy="0"/>
          <a:chOff x="0" y="0"/>
          <a:chExt cx="0" cy="0"/>
        </a:xfrm>
      </p:grpSpPr>
      <p:cxnSp>
        <p:nvCxnSpPr>
          <p:cNvPr id="155" name="Google Shape;155;p21"/>
          <p:cNvCxnSpPr/>
          <p:nvPr/>
        </p:nvCxnSpPr>
        <p:spPr>
          <a:xfrm>
            <a:off x="232900" y="5081955"/>
            <a:ext cx="4189500" cy="0"/>
          </a:xfrm>
          <a:prstGeom prst="straightConnector1">
            <a:avLst/>
          </a:prstGeom>
          <a:noFill/>
          <a:ln cap="flat" cmpd="sng" w="9525">
            <a:solidFill>
              <a:srgbClr val="D9D9D9"/>
            </a:solidFill>
            <a:prstDash val="solid"/>
            <a:round/>
            <a:headEnd len="med" w="med" type="none"/>
            <a:tailEnd len="med" w="med" type="none"/>
          </a:ln>
        </p:spPr>
      </p:cxnSp>
      <p:cxnSp>
        <p:nvCxnSpPr>
          <p:cNvPr id="156" name="Google Shape;156;p21"/>
          <p:cNvCxnSpPr/>
          <p:nvPr/>
        </p:nvCxnSpPr>
        <p:spPr>
          <a:xfrm rot="10800000">
            <a:off x="234309" y="5008750"/>
            <a:ext cx="0" cy="77700"/>
          </a:xfrm>
          <a:prstGeom prst="straightConnector1">
            <a:avLst/>
          </a:prstGeom>
          <a:noFill/>
          <a:ln cap="flat" cmpd="sng" w="9525">
            <a:solidFill>
              <a:srgbClr val="D9D9D9"/>
            </a:solidFill>
            <a:prstDash val="solid"/>
            <a:round/>
            <a:headEnd len="med" w="med" type="none"/>
            <a:tailEnd len="med" w="med" type="none"/>
          </a:ln>
        </p:spPr>
      </p:cxnSp>
      <p:cxnSp>
        <p:nvCxnSpPr>
          <p:cNvPr id="157" name="Google Shape;157;p21"/>
          <p:cNvCxnSpPr/>
          <p:nvPr/>
        </p:nvCxnSpPr>
        <p:spPr>
          <a:xfrm rot="10800000">
            <a:off x="4413513" y="5008750"/>
            <a:ext cx="0" cy="77700"/>
          </a:xfrm>
          <a:prstGeom prst="straightConnector1">
            <a:avLst/>
          </a:prstGeom>
          <a:noFill/>
          <a:ln cap="flat" cmpd="sng" w="9525">
            <a:solidFill>
              <a:srgbClr val="D9D9D9"/>
            </a:solidFill>
            <a:prstDash val="solid"/>
            <a:round/>
            <a:headEnd len="med" w="med" type="none"/>
            <a:tailEnd len="med" w="med" type="none"/>
          </a:ln>
        </p:spPr>
      </p:cxnSp>
      <p:sp>
        <p:nvSpPr>
          <p:cNvPr id="158" name="Google Shape;158;p21"/>
          <p:cNvSpPr txBox="1"/>
          <p:nvPr>
            <p:ph idx="12" type="sldNum"/>
          </p:nvPr>
        </p:nvSpPr>
        <p:spPr>
          <a:xfrm>
            <a:off x="4043325" y="4889875"/>
            <a:ext cx="370200" cy="172500"/>
          </a:xfrm>
          <a:prstGeom prst="rect">
            <a:avLst/>
          </a:prstGeom>
          <a:noFill/>
          <a:ln>
            <a:noFill/>
          </a:ln>
        </p:spPr>
        <p:txBody>
          <a:bodyPr anchorCtr="0" anchor="ctr" bIns="91425" lIns="91425" spcFirstLastPara="1" rIns="91425" wrap="square" tIns="91425">
            <a:noAutofit/>
          </a:bodyPr>
          <a:lstStyle>
            <a:lvl1pPr lvl="0" rtl="0" algn="ctr">
              <a:buNone/>
              <a:defRPr sz="600">
                <a:latin typeface="Roboto"/>
                <a:ea typeface="Roboto"/>
                <a:cs typeface="Roboto"/>
                <a:sym typeface="Roboto"/>
              </a:defRPr>
            </a:lvl1pPr>
            <a:lvl2pPr lvl="1" rtl="0" algn="ctr">
              <a:buNone/>
              <a:defRPr sz="600">
                <a:latin typeface="Roboto"/>
                <a:ea typeface="Roboto"/>
                <a:cs typeface="Roboto"/>
                <a:sym typeface="Roboto"/>
              </a:defRPr>
            </a:lvl2pPr>
            <a:lvl3pPr lvl="2" rtl="0" algn="ctr">
              <a:buNone/>
              <a:defRPr sz="600">
                <a:latin typeface="Roboto"/>
                <a:ea typeface="Roboto"/>
                <a:cs typeface="Roboto"/>
                <a:sym typeface="Roboto"/>
              </a:defRPr>
            </a:lvl3pPr>
            <a:lvl4pPr lvl="3" rtl="0" algn="ctr">
              <a:buNone/>
              <a:defRPr sz="600">
                <a:latin typeface="Roboto"/>
                <a:ea typeface="Roboto"/>
                <a:cs typeface="Roboto"/>
                <a:sym typeface="Roboto"/>
              </a:defRPr>
            </a:lvl4pPr>
            <a:lvl5pPr lvl="4" rtl="0" algn="ctr">
              <a:buNone/>
              <a:defRPr sz="600">
                <a:latin typeface="Roboto"/>
                <a:ea typeface="Roboto"/>
                <a:cs typeface="Roboto"/>
                <a:sym typeface="Roboto"/>
              </a:defRPr>
            </a:lvl5pPr>
            <a:lvl6pPr lvl="5" rtl="0" algn="ctr">
              <a:buNone/>
              <a:defRPr sz="600">
                <a:latin typeface="Roboto"/>
                <a:ea typeface="Roboto"/>
                <a:cs typeface="Roboto"/>
                <a:sym typeface="Roboto"/>
              </a:defRPr>
            </a:lvl6pPr>
            <a:lvl7pPr lvl="6" rtl="0" algn="ctr">
              <a:buNone/>
              <a:defRPr sz="600">
                <a:latin typeface="Roboto"/>
                <a:ea typeface="Roboto"/>
                <a:cs typeface="Roboto"/>
                <a:sym typeface="Roboto"/>
              </a:defRPr>
            </a:lvl7pPr>
            <a:lvl8pPr lvl="7" rtl="0" algn="ctr">
              <a:buNone/>
              <a:defRPr sz="600">
                <a:latin typeface="Roboto"/>
                <a:ea typeface="Roboto"/>
                <a:cs typeface="Roboto"/>
                <a:sym typeface="Roboto"/>
              </a:defRPr>
            </a:lvl8pPr>
            <a:lvl9pPr lvl="8" rtl="0" algn="ctr">
              <a:buNone/>
              <a:defRPr sz="600">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en"/>
              <a:t>‹#›</a:t>
            </a:fld>
            <a:endParaRPr/>
          </a:p>
        </p:txBody>
      </p:sp>
      <p:pic>
        <p:nvPicPr>
          <p:cNvPr id="159" name="Google Shape;159;p21"/>
          <p:cNvPicPr preferRelativeResize="0"/>
          <p:nvPr/>
        </p:nvPicPr>
        <p:blipFill rotWithShape="1">
          <a:blip r:embed="rId2">
            <a:alphaModFix/>
          </a:blip>
          <a:srcRect b="0" l="-6116" r="-6533" t="0"/>
          <a:stretch/>
        </p:blipFill>
        <p:spPr>
          <a:xfrm>
            <a:off x="332200" y="4910825"/>
            <a:ext cx="583350" cy="130600"/>
          </a:xfrm>
          <a:prstGeom prst="rect">
            <a:avLst/>
          </a:prstGeom>
          <a:noFill/>
          <a:ln>
            <a:noFill/>
          </a:ln>
        </p:spPr>
      </p:pic>
      <p:sp>
        <p:nvSpPr>
          <p:cNvPr id="160" name="Google Shape;160;p21"/>
          <p:cNvSpPr txBox="1"/>
          <p:nvPr>
            <p:ph type="ctrTitle"/>
          </p:nvPr>
        </p:nvSpPr>
        <p:spPr>
          <a:xfrm>
            <a:off x="233025" y="228600"/>
            <a:ext cx="4104900" cy="11406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000000"/>
              </a:buClr>
              <a:buSzPts val="2400"/>
              <a:buNone/>
              <a:defRPr sz="2400">
                <a:solidFill>
                  <a:srgbClr val="000000"/>
                </a:solidFill>
              </a:defRPr>
            </a:lvl1pPr>
            <a:lvl2pPr lvl="1"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2pPr>
            <a:lvl3pPr lvl="2"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3pPr>
            <a:lvl4pPr lvl="3"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4pPr>
            <a:lvl5pPr lvl="4"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5pPr>
            <a:lvl6pPr lvl="5"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6pPr>
            <a:lvl7pPr lvl="6"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7pPr>
            <a:lvl8pPr lvl="7"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8pPr>
            <a:lvl9pPr lvl="8"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9pPr>
          </a:lstStyle>
          <a:p/>
        </p:txBody>
      </p:sp>
      <p:sp>
        <p:nvSpPr>
          <p:cNvPr id="161" name="Google Shape;161;p21"/>
          <p:cNvSpPr txBox="1"/>
          <p:nvPr>
            <p:ph idx="1" type="body"/>
          </p:nvPr>
        </p:nvSpPr>
        <p:spPr>
          <a:xfrm>
            <a:off x="237700" y="1369200"/>
            <a:ext cx="4100400" cy="3400800"/>
          </a:xfrm>
          <a:prstGeom prst="rect">
            <a:avLst/>
          </a:prstGeom>
        </p:spPr>
        <p:txBody>
          <a:bodyPr anchorCtr="0" anchor="t" bIns="91425" lIns="91425" spcFirstLastPara="1" rIns="91425" wrap="square" tIns="91425">
            <a:noAutofit/>
          </a:bodyPr>
          <a:lstStyle>
            <a:lvl1pPr indent="-292100" lvl="0" marL="457200">
              <a:spcBef>
                <a:spcPts val="0"/>
              </a:spcBef>
              <a:spcAft>
                <a:spcPts val="0"/>
              </a:spcAft>
              <a:buSzPts val="1000"/>
              <a:buChar char="•"/>
              <a:defRPr/>
            </a:lvl1pPr>
            <a:lvl2pPr indent="-292100" lvl="1" marL="914400">
              <a:spcBef>
                <a:spcPts val="1600"/>
              </a:spcBef>
              <a:spcAft>
                <a:spcPts val="0"/>
              </a:spcAft>
              <a:buSzPts val="1000"/>
              <a:buChar char="○"/>
              <a:defRPr/>
            </a:lvl2pPr>
            <a:lvl3pPr indent="-292100" lvl="2" marL="1371600">
              <a:spcBef>
                <a:spcPts val="1600"/>
              </a:spcBef>
              <a:spcAft>
                <a:spcPts val="0"/>
              </a:spcAft>
              <a:buSzPts val="1000"/>
              <a:buChar char="■"/>
              <a:defRPr/>
            </a:lvl3pPr>
            <a:lvl4pPr indent="-292100" lvl="3" marL="1828800">
              <a:spcBef>
                <a:spcPts val="1600"/>
              </a:spcBef>
              <a:spcAft>
                <a:spcPts val="0"/>
              </a:spcAft>
              <a:buSzPts val="1000"/>
              <a:buChar char="●"/>
              <a:defRPr/>
            </a:lvl4pPr>
            <a:lvl5pPr indent="-292100" lvl="4" marL="2286000">
              <a:spcBef>
                <a:spcPts val="1600"/>
              </a:spcBef>
              <a:spcAft>
                <a:spcPts val="0"/>
              </a:spcAft>
              <a:buSzPts val="1000"/>
              <a:buChar char="○"/>
              <a:defRPr/>
            </a:lvl5pPr>
            <a:lvl6pPr indent="-292100" lvl="5" marL="2743200">
              <a:spcBef>
                <a:spcPts val="1600"/>
              </a:spcBef>
              <a:spcAft>
                <a:spcPts val="0"/>
              </a:spcAft>
              <a:buSzPts val="1000"/>
              <a:buChar char="■"/>
              <a:defRPr/>
            </a:lvl6pPr>
            <a:lvl7pPr indent="-292100" lvl="6" marL="3200400">
              <a:spcBef>
                <a:spcPts val="1600"/>
              </a:spcBef>
              <a:spcAft>
                <a:spcPts val="0"/>
              </a:spcAft>
              <a:buSzPts val="1000"/>
              <a:buChar char="●"/>
              <a:defRPr/>
            </a:lvl7pPr>
            <a:lvl8pPr indent="-292100" lvl="7" marL="3657600">
              <a:spcBef>
                <a:spcPts val="1600"/>
              </a:spcBef>
              <a:spcAft>
                <a:spcPts val="0"/>
              </a:spcAft>
              <a:buSzPts val="1000"/>
              <a:buChar char="○"/>
              <a:defRPr/>
            </a:lvl8pPr>
            <a:lvl9pPr indent="-292100" lvl="8" marL="4114800">
              <a:spcBef>
                <a:spcPts val="1600"/>
              </a:spcBef>
              <a:spcAft>
                <a:spcPts val="1600"/>
              </a:spcAft>
              <a:buSzPts val="1000"/>
              <a:buChar char="•"/>
              <a:defRPr/>
            </a:lvl9pPr>
          </a:lstStyle>
          <a:p/>
        </p:txBody>
      </p:sp>
    </p:spTree>
  </p:cSld>
  <p:clrMapOvr>
    <a:masterClrMapping/>
  </p:clrMapOvr>
  <p:extLst>
    <p:ext uri="{DCECCB84-F9BA-43D5-87BE-67443E8EF086}">
      <p15:sldGuideLst>
        <p15:guide id="1" pos="2733">
          <p15:clr>
            <a:srgbClr val="FA7B17"/>
          </p15:clr>
        </p15:guide>
      </p15:sldGuideLst>
    </p:ext>
  </p:extLs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50/50 left">
  <p:cSld name="CUSTOM_25_2_2">
    <p:spTree>
      <p:nvGrpSpPr>
        <p:cNvPr id="162" name="Shape 162"/>
        <p:cNvGrpSpPr/>
        <p:nvPr/>
      </p:nvGrpSpPr>
      <p:grpSpPr>
        <a:xfrm>
          <a:off x="0" y="0"/>
          <a:ext cx="0" cy="0"/>
          <a:chOff x="0" y="0"/>
          <a:chExt cx="0" cy="0"/>
        </a:xfrm>
      </p:grpSpPr>
      <p:cxnSp>
        <p:nvCxnSpPr>
          <p:cNvPr id="163" name="Google Shape;163;p22"/>
          <p:cNvCxnSpPr/>
          <p:nvPr/>
        </p:nvCxnSpPr>
        <p:spPr>
          <a:xfrm>
            <a:off x="232900" y="5081955"/>
            <a:ext cx="4189500" cy="0"/>
          </a:xfrm>
          <a:prstGeom prst="straightConnector1">
            <a:avLst/>
          </a:prstGeom>
          <a:noFill/>
          <a:ln cap="flat" cmpd="sng" w="9525">
            <a:solidFill>
              <a:srgbClr val="D9D9D9"/>
            </a:solidFill>
            <a:prstDash val="solid"/>
            <a:round/>
            <a:headEnd len="med" w="med" type="none"/>
            <a:tailEnd len="med" w="med" type="none"/>
          </a:ln>
        </p:spPr>
      </p:cxnSp>
      <p:cxnSp>
        <p:nvCxnSpPr>
          <p:cNvPr id="164" name="Google Shape;164;p22"/>
          <p:cNvCxnSpPr/>
          <p:nvPr/>
        </p:nvCxnSpPr>
        <p:spPr>
          <a:xfrm rot="10800000">
            <a:off x="234309" y="5008750"/>
            <a:ext cx="0" cy="77700"/>
          </a:xfrm>
          <a:prstGeom prst="straightConnector1">
            <a:avLst/>
          </a:prstGeom>
          <a:noFill/>
          <a:ln cap="flat" cmpd="sng" w="9525">
            <a:solidFill>
              <a:srgbClr val="D9D9D9"/>
            </a:solidFill>
            <a:prstDash val="solid"/>
            <a:round/>
            <a:headEnd len="med" w="med" type="none"/>
            <a:tailEnd len="med" w="med" type="none"/>
          </a:ln>
        </p:spPr>
      </p:cxnSp>
      <p:cxnSp>
        <p:nvCxnSpPr>
          <p:cNvPr id="165" name="Google Shape;165;p22"/>
          <p:cNvCxnSpPr/>
          <p:nvPr/>
        </p:nvCxnSpPr>
        <p:spPr>
          <a:xfrm rot="10800000">
            <a:off x="4413513" y="5008750"/>
            <a:ext cx="0" cy="77700"/>
          </a:xfrm>
          <a:prstGeom prst="straightConnector1">
            <a:avLst/>
          </a:prstGeom>
          <a:noFill/>
          <a:ln cap="flat" cmpd="sng" w="9525">
            <a:solidFill>
              <a:srgbClr val="D9D9D9"/>
            </a:solidFill>
            <a:prstDash val="solid"/>
            <a:round/>
            <a:headEnd len="med" w="med" type="none"/>
            <a:tailEnd len="med" w="med" type="none"/>
          </a:ln>
        </p:spPr>
      </p:cxnSp>
      <p:sp>
        <p:nvSpPr>
          <p:cNvPr id="166" name="Google Shape;166;p22"/>
          <p:cNvSpPr txBox="1"/>
          <p:nvPr>
            <p:ph idx="12" type="sldNum"/>
          </p:nvPr>
        </p:nvSpPr>
        <p:spPr>
          <a:xfrm>
            <a:off x="4043325" y="4889875"/>
            <a:ext cx="370200" cy="172500"/>
          </a:xfrm>
          <a:prstGeom prst="rect">
            <a:avLst/>
          </a:prstGeom>
          <a:noFill/>
          <a:ln>
            <a:noFill/>
          </a:ln>
        </p:spPr>
        <p:txBody>
          <a:bodyPr anchorCtr="0" anchor="ctr" bIns="91425" lIns="91425" spcFirstLastPara="1" rIns="91425" wrap="square" tIns="91425">
            <a:noAutofit/>
          </a:bodyPr>
          <a:lstStyle>
            <a:lvl1pPr lvl="0" rtl="0" algn="ctr">
              <a:buNone/>
              <a:defRPr sz="600">
                <a:latin typeface="Roboto"/>
                <a:ea typeface="Roboto"/>
                <a:cs typeface="Roboto"/>
                <a:sym typeface="Roboto"/>
              </a:defRPr>
            </a:lvl1pPr>
            <a:lvl2pPr lvl="1" rtl="0" algn="ctr">
              <a:buNone/>
              <a:defRPr sz="600">
                <a:latin typeface="Roboto"/>
                <a:ea typeface="Roboto"/>
                <a:cs typeface="Roboto"/>
                <a:sym typeface="Roboto"/>
              </a:defRPr>
            </a:lvl2pPr>
            <a:lvl3pPr lvl="2" rtl="0" algn="ctr">
              <a:buNone/>
              <a:defRPr sz="600">
                <a:latin typeface="Roboto"/>
                <a:ea typeface="Roboto"/>
                <a:cs typeface="Roboto"/>
                <a:sym typeface="Roboto"/>
              </a:defRPr>
            </a:lvl3pPr>
            <a:lvl4pPr lvl="3" rtl="0" algn="ctr">
              <a:buNone/>
              <a:defRPr sz="600">
                <a:latin typeface="Roboto"/>
                <a:ea typeface="Roboto"/>
                <a:cs typeface="Roboto"/>
                <a:sym typeface="Roboto"/>
              </a:defRPr>
            </a:lvl4pPr>
            <a:lvl5pPr lvl="4" rtl="0" algn="ctr">
              <a:buNone/>
              <a:defRPr sz="600">
                <a:latin typeface="Roboto"/>
                <a:ea typeface="Roboto"/>
                <a:cs typeface="Roboto"/>
                <a:sym typeface="Roboto"/>
              </a:defRPr>
            </a:lvl5pPr>
            <a:lvl6pPr lvl="5" rtl="0" algn="ctr">
              <a:buNone/>
              <a:defRPr sz="600">
                <a:latin typeface="Roboto"/>
                <a:ea typeface="Roboto"/>
                <a:cs typeface="Roboto"/>
                <a:sym typeface="Roboto"/>
              </a:defRPr>
            </a:lvl6pPr>
            <a:lvl7pPr lvl="6" rtl="0" algn="ctr">
              <a:buNone/>
              <a:defRPr sz="600">
                <a:latin typeface="Roboto"/>
                <a:ea typeface="Roboto"/>
                <a:cs typeface="Roboto"/>
                <a:sym typeface="Roboto"/>
              </a:defRPr>
            </a:lvl7pPr>
            <a:lvl8pPr lvl="7" rtl="0" algn="ctr">
              <a:buNone/>
              <a:defRPr sz="600">
                <a:latin typeface="Roboto"/>
                <a:ea typeface="Roboto"/>
                <a:cs typeface="Roboto"/>
                <a:sym typeface="Roboto"/>
              </a:defRPr>
            </a:lvl8pPr>
            <a:lvl9pPr lvl="8" rtl="0" algn="ctr">
              <a:buNone/>
              <a:defRPr sz="600">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en"/>
              <a:t>‹#›</a:t>
            </a:fld>
            <a:endParaRPr/>
          </a:p>
        </p:txBody>
      </p:sp>
      <p:pic>
        <p:nvPicPr>
          <p:cNvPr id="167" name="Google Shape;167;p22"/>
          <p:cNvPicPr preferRelativeResize="0"/>
          <p:nvPr/>
        </p:nvPicPr>
        <p:blipFill rotWithShape="1">
          <a:blip r:embed="rId2">
            <a:alphaModFix/>
          </a:blip>
          <a:srcRect b="0" l="-6116" r="-6533" t="0"/>
          <a:stretch/>
        </p:blipFill>
        <p:spPr>
          <a:xfrm>
            <a:off x="332200" y="4910825"/>
            <a:ext cx="583350" cy="130600"/>
          </a:xfrm>
          <a:prstGeom prst="rect">
            <a:avLst/>
          </a:prstGeom>
          <a:noFill/>
          <a:ln>
            <a:noFill/>
          </a:ln>
        </p:spPr>
      </p:pic>
      <p:sp>
        <p:nvSpPr>
          <p:cNvPr id="168" name="Google Shape;168;p22"/>
          <p:cNvSpPr txBox="1"/>
          <p:nvPr>
            <p:ph type="ctrTitle"/>
          </p:nvPr>
        </p:nvSpPr>
        <p:spPr>
          <a:xfrm>
            <a:off x="233025" y="228600"/>
            <a:ext cx="4104900" cy="11406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000000"/>
              </a:buClr>
              <a:buSzPts val="2400"/>
              <a:buNone/>
              <a:defRPr sz="2400">
                <a:solidFill>
                  <a:srgbClr val="000000"/>
                </a:solidFill>
              </a:defRPr>
            </a:lvl1pPr>
            <a:lvl2pPr lvl="1"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2pPr>
            <a:lvl3pPr lvl="2"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3pPr>
            <a:lvl4pPr lvl="3"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4pPr>
            <a:lvl5pPr lvl="4"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5pPr>
            <a:lvl6pPr lvl="5"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6pPr>
            <a:lvl7pPr lvl="6"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7pPr>
            <a:lvl8pPr lvl="7"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8pPr>
            <a:lvl9pPr lvl="8"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9pPr>
          </a:lstStyle>
          <a:p/>
        </p:txBody>
      </p:sp>
      <p:sp>
        <p:nvSpPr>
          <p:cNvPr id="169" name="Google Shape;169;p22"/>
          <p:cNvSpPr txBox="1"/>
          <p:nvPr>
            <p:ph idx="1" type="body"/>
          </p:nvPr>
        </p:nvSpPr>
        <p:spPr>
          <a:xfrm>
            <a:off x="237700" y="1369200"/>
            <a:ext cx="4100400" cy="3400800"/>
          </a:xfrm>
          <a:prstGeom prst="rect">
            <a:avLst/>
          </a:prstGeom>
        </p:spPr>
        <p:txBody>
          <a:bodyPr anchorCtr="0" anchor="t" bIns="91425" lIns="91425" spcFirstLastPara="1" rIns="91425" wrap="square" tIns="91425">
            <a:noAutofit/>
          </a:bodyPr>
          <a:lstStyle>
            <a:lvl1pPr indent="-292100" lvl="0" marL="457200" rtl="0">
              <a:spcBef>
                <a:spcPts val="0"/>
              </a:spcBef>
              <a:spcAft>
                <a:spcPts val="0"/>
              </a:spcAft>
              <a:buSzPts val="1000"/>
              <a:buChar char="•"/>
              <a:defRPr/>
            </a:lvl1pPr>
            <a:lvl2pPr indent="-292100" lvl="1" marL="914400" rtl="0">
              <a:spcBef>
                <a:spcPts val="1600"/>
              </a:spcBef>
              <a:spcAft>
                <a:spcPts val="0"/>
              </a:spcAft>
              <a:buSzPts val="1000"/>
              <a:buChar char="○"/>
              <a:defRPr/>
            </a:lvl2pPr>
            <a:lvl3pPr indent="-292100" lvl="2" marL="1371600" rtl="0">
              <a:spcBef>
                <a:spcPts val="1600"/>
              </a:spcBef>
              <a:spcAft>
                <a:spcPts val="0"/>
              </a:spcAft>
              <a:buSzPts val="1000"/>
              <a:buChar char="■"/>
              <a:defRPr/>
            </a:lvl3pPr>
            <a:lvl4pPr indent="-292100" lvl="3" marL="1828800" rtl="0">
              <a:spcBef>
                <a:spcPts val="1600"/>
              </a:spcBef>
              <a:spcAft>
                <a:spcPts val="0"/>
              </a:spcAft>
              <a:buSzPts val="1000"/>
              <a:buChar char="●"/>
              <a:defRPr/>
            </a:lvl4pPr>
            <a:lvl5pPr indent="-292100" lvl="4" marL="2286000" rtl="0">
              <a:spcBef>
                <a:spcPts val="1600"/>
              </a:spcBef>
              <a:spcAft>
                <a:spcPts val="0"/>
              </a:spcAft>
              <a:buSzPts val="1000"/>
              <a:buChar char="○"/>
              <a:defRPr/>
            </a:lvl5pPr>
            <a:lvl6pPr indent="-292100" lvl="5" marL="2743200" rtl="0">
              <a:spcBef>
                <a:spcPts val="1600"/>
              </a:spcBef>
              <a:spcAft>
                <a:spcPts val="0"/>
              </a:spcAft>
              <a:buSzPts val="1000"/>
              <a:buChar char="■"/>
              <a:defRPr/>
            </a:lvl6pPr>
            <a:lvl7pPr indent="-292100" lvl="6" marL="3200400" rtl="0">
              <a:spcBef>
                <a:spcPts val="1600"/>
              </a:spcBef>
              <a:spcAft>
                <a:spcPts val="0"/>
              </a:spcAft>
              <a:buSzPts val="1000"/>
              <a:buChar char="●"/>
              <a:defRPr/>
            </a:lvl7pPr>
            <a:lvl8pPr indent="-292100" lvl="7" marL="3657600" rtl="0">
              <a:spcBef>
                <a:spcPts val="1600"/>
              </a:spcBef>
              <a:spcAft>
                <a:spcPts val="0"/>
              </a:spcAft>
              <a:buSzPts val="1000"/>
              <a:buChar char="○"/>
              <a:defRPr/>
            </a:lvl8pPr>
            <a:lvl9pPr indent="-292100" lvl="8" marL="4114800" rtl="0">
              <a:spcBef>
                <a:spcPts val="1600"/>
              </a:spcBef>
              <a:spcAft>
                <a:spcPts val="1600"/>
              </a:spcAft>
              <a:buSzPts val="1000"/>
              <a:buChar char="•"/>
              <a:defRPr/>
            </a:lvl9pPr>
          </a:lstStyle>
          <a:p/>
        </p:txBody>
      </p:sp>
      <p:sp>
        <p:nvSpPr>
          <p:cNvPr id="170" name="Google Shape;170;p22"/>
          <p:cNvSpPr/>
          <p:nvPr/>
        </p:nvSpPr>
        <p:spPr>
          <a:xfrm>
            <a:off x="4767400" y="0"/>
            <a:ext cx="43767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22"/>
          <p:cNvSpPr txBox="1"/>
          <p:nvPr>
            <p:ph idx="2" type="body"/>
          </p:nvPr>
        </p:nvSpPr>
        <p:spPr>
          <a:xfrm>
            <a:off x="5016100" y="798750"/>
            <a:ext cx="3899400" cy="3859500"/>
          </a:xfrm>
          <a:prstGeom prst="rect">
            <a:avLst/>
          </a:prstGeom>
        </p:spPr>
        <p:txBody>
          <a:bodyPr anchorCtr="0" anchor="t" bIns="91425" lIns="91425" spcFirstLastPara="1" rIns="91425" wrap="square" tIns="91425">
            <a:noAutofit/>
          </a:bodyPr>
          <a:lstStyle>
            <a:lvl1pPr indent="-292100" lvl="0" marL="457200">
              <a:spcBef>
                <a:spcPts val="0"/>
              </a:spcBef>
              <a:spcAft>
                <a:spcPts val="0"/>
              </a:spcAft>
              <a:buClr>
                <a:schemeClr val="lt1"/>
              </a:buClr>
              <a:buSzPts val="1000"/>
              <a:buChar char="•"/>
              <a:defRPr>
                <a:solidFill>
                  <a:schemeClr val="lt1"/>
                </a:solidFill>
              </a:defRPr>
            </a:lvl1pPr>
            <a:lvl2pPr indent="-292100" lvl="1" marL="914400">
              <a:spcBef>
                <a:spcPts val="1600"/>
              </a:spcBef>
              <a:spcAft>
                <a:spcPts val="0"/>
              </a:spcAft>
              <a:buClr>
                <a:schemeClr val="lt1"/>
              </a:buClr>
              <a:buSzPts val="1000"/>
              <a:buChar char="○"/>
              <a:defRPr>
                <a:solidFill>
                  <a:schemeClr val="lt1"/>
                </a:solidFill>
              </a:defRPr>
            </a:lvl2pPr>
            <a:lvl3pPr indent="-292100" lvl="2" marL="1371600">
              <a:spcBef>
                <a:spcPts val="1600"/>
              </a:spcBef>
              <a:spcAft>
                <a:spcPts val="0"/>
              </a:spcAft>
              <a:buClr>
                <a:schemeClr val="lt1"/>
              </a:buClr>
              <a:buSzPts val="1000"/>
              <a:buChar char="■"/>
              <a:defRPr>
                <a:solidFill>
                  <a:schemeClr val="lt1"/>
                </a:solidFill>
              </a:defRPr>
            </a:lvl3pPr>
            <a:lvl4pPr indent="-292100" lvl="3" marL="1828800">
              <a:spcBef>
                <a:spcPts val="1600"/>
              </a:spcBef>
              <a:spcAft>
                <a:spcPts val="0"/>
              </a:spcAft>
              <a:buClr>
                <a:schemeClr val="lt1"/>
              </a:buClr>
              <a:buSzPts val="1000"/>
              <a:buChar char="●"/>
              <a:defRPr>
                <a:solidFill>
                  <a:schemeClr val="lt1"/>
                </a:solidFill>
              </a:defRPr>
            </a:lvl4pPr>
            <a:lvl5pPr indent="-292100" lvl="4" marL="2286000">
              <a:spcBef>
                <a:spcPts val="1600"/>
              </a:spcBef>
              <a:spcAft>
                <a:spcPts val="0"/>
              </a:spcAft>
              <a:buClr>
                <a:schemeClr val="lt1"/>
              </a:buClr>
              <a:buSzPts val="1000"/>
              <a:buChar char="○"/>
              <a:defRPr>
                <a:solidFill>
                  <a:schemeClr val="lt1"/>
                </a:solidFill>
              </a:defRPr>
            </a:lvl5pPr>
            <a:lvl6pPr indent="-292100" lvl="5" marL="2743200">
              <a:spcBef>
                <a:spcPts val="1600"/>
              </a:spcBef>
              <a:spcAft>
                <a:spcPts val="0"/>
              </a:spcAft>
              <a:buClr>
                <a:schemeClr val="lt1"/>
              </a:buClr>
              <a:buSzPts val="1000"/>
              <a:buChar char="■"/>
              <a:defRPr>
                <a:solidFill>
                  <a:schemeClr val="lt1"/>
                </a:solidFill>
              </a:defRPr>
            </a:lvl6pPr>
            <a:lvl7pPr indent="-292100" lvl="6" marL="3200400">
              <a:spcBef>
                <a:spcPts val="1600"/>
              </a:spcBef>
              <a:spcAft>
                <a:spcPts val="0"/>
              </a:spcAft>
              <a:buClr>
                <a:schemeClr val="lt1"/>
              </a:buClr>
              <a:buSzPts val="1000"/>
              <a:buChar char="●"/>
              <a:defRPr>
                <a:solidFill>
                  <a:schemeClr val="lt1"/>
                </a:solidFill>
              </a:defRPr>
            </a:lvl7pPr>
            <a:lvl8pPr indent="-292100" lvl="7" marL="3657600">
              <a:spcBef>
                <a:spcPts val="1600"/>
              </a:spcBef>
              <a:spcAft>
                <a:spcPts val="0"/>
              </a:spcAft>
              <a:buClr>
                <a:schemeClr val="lt1"/>
              </a:buClr>
              <a:buSzPts val="1000"/>
              <a:buChar char="○"/>
              <a:defRPr>
                <a:solidFill>
                  <a:schemeClr val="lt1"/>
                </a:solidFill>
              </a:defRPr>
            </a:lvl8pPr>
            <a:lvl9pPr indent="-292100" lvl="8" marL="4114800">
              <a:spcBef>
                <a:spcPts val="1600"/>
              </a:spcBef>
              <a:spcAft>
                <a:spcPts val="1600"/>
              </a:spcAft>
              <a:buClr>
                <a:schemeClr val="lt1"/>
              </a:buClr>
              <a:buSzPts val="1000"/>
              <a:buChar char="•"/>
              <a:defRPr>
                <a:solidFill>
                  <a:schemeClr val="lt1"/>
                </a:solidFill>
              </a:defRPr>
            </a:lvl9pPr>
          </a:lstStyle>
          <a:p/>
        </p:txBody>
      </p:sp>
    </p:spTree>
  </p:cSld>
  <p:clrMapOvr>
    <a:masterClrMapping/>
  </p:clrMapOvr>
  <p:extLst>
    <p:ext uri="{DCECCB84-F9BA-43D5-87BE-67443E8EF086}">
      <p15:sldGuideLst>
        <p15:guide id="1" pos="2733">
          <p15:clr>
            <a:srgbClr val="FA7B17"/>
          </p15:clr>
        </p15:guide>
      </p15:sldGuideLst>
    </p:ext>
  </p:extLst>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 Text 50/50 right">
  <p:cSld name="CUSTOM_25_2_1">
    <p:spTree>
      <p:nvGrpSpPr>
        <p:cNvPr id="172" name="Shape 172"/>
        <p:cNvGrpSpPr/>
        <p:nvPr/>
      </p:nvGrpSpPr>
      <p:grpSpPr>
        <a:xfrm>
          <a:off x="0" y="0"/>
          <a:ext cx="0" cy="0"/>
          <a:chOff x="0" y="0"/>
          <a:chExt cx="0" cy="0"/>
        </a:xfrm>
      </p:grpSpPr>
      <p:cxnSp>
        <p:nvCxnSpPr>
          <p:cNvPr id="173" name="Google Shape;173;p23"/>
          <p:cNvCxnSpPr/>
          <p:nvPr/>
        </p:nvCxnSpPr>
        <p:spPr>
          <a:xfrm>
            <a:off x="4726025" y="5081955"/>
            <a:ext cx="4189500" cy="0"/>
          </a:xfrm>
          <a:prstGeom prst="straightConnector1">
            <a:avLst/>
          </a:prstGeom>
          <a:noFill/>
          <a:ln cap="flat" cmpd="sng" w="9525">
            <a:solidFill>
              <a:srgbClr val="D9D9D9"/>
            </a:solidFill>
            <a:prstDash val="solid"/>
            <a:round/>
            <a:headEnd len="med" w="med" type="none"/>
            <a:tailEnd len="med" w="med" type="none"/>
          </a:ln>
        </p:spPr>
      </p:cxnSp>
      <p:cxnSp>
        <p:nvCxnSpPr>
          <p:cNvPr id="174" name="Google Shape;174;p23"/>
          <p:cNvCxnSpPr/>
          <p:nvPr/>
        </p:nvCxnSpPr>
        <p:spPr>
          <a:xfrm rot="10800000">
            <a:off x="4727434" y="5008750"/>
            <a:ext cx="0" cy="77700"/>
          </a:xfrm>
          <a:prstGeom prst="straightConnector1">
            <a:avLst/>
          </a:prstGeom>
          <a:noFill/>
          <a:ln cap="flat" cmpd="sng" w="9525">
            <a:solidFill>
              <a:srgbClr val="D9D9D9"/>
            </a:solidFill>
            <a:prstDash val="solid"/>
            <a:round/>
            <a:headEnd len="med" w="med" type="none"/>
            <a:tailEnd len="med" w="med" type="none"/>
          </a:ln>
        </p:spPr>
      </p:cxnSp>
      <p:cxnSp>
        <p:nvCxnSpPr>
          <p:cNvPr id="175" name="Google Shape;175;p23"/>
          <p:cNvCxnSpPr/>
          <p:nvPr/>
        </p:nvCxnSpPr>
        <p:spPr>
          <a:xfrm rot="10800000">
            <a:off x="8906638" y="5008750"/>
            <a:ext cx="0" cy="77700"/>
          </a:xfrm>
          <a:prstGeom prst="straightConnector1">
            <a:avLst/>
          </a:prstGeom>
          <a:noFill/>
          <a:ln cap="flat" cmpd="sng" w="9525">
            <a:solidFill>
              <a:srgbClr val="D9D9D9"/>
            </a:solidFill>
            <a:prstDash val="solid"/>
            <a:round/>
            <a:headEnd len="med" w="med" type="none"/>
            <a:tailEnd len="med" w="med" type="none"/>
          </a:ln>
        </p:spPr>
      </p:cxnSp>
      <p:sp>
        <p:nvSpPr>
          <p:cNvPr id="176" name="Google Shape;176;p23"/>
          <p:cNvSpPr txBox="1"/>
          <p:nvPr>
            <p:ph idx="12" type="sldNum"/>
          </p:nvPr>
        </p:nvSpPr>
        <p:spPr>
          <a:xfrm>
            <a:off x="8536450" y="4889875"/>
            <a:ext cx="370200" cy="172500"/>
          </a:xfrm>
          <a:prstGeom prst="rect">
            <a:avLst/>
          </a:prstGeom>
          <a:noFill/>
          <a:ln>
            <a:noFill/>
          </a:ln>
        </p:spPr>
        <p:txBody>
          <a:bodyPr anchorCtr="0" anchor="ctr" bIns="91425" lIns="91425" spcFirstLastPara="1" rIns="91425" wrap="square" tIns="91425">
            <a:noAutofit/>
          </a:bodyPr>
          <a:lstStyle>
            <a:lvl1pPr lvl="0" rtl="0" algn="ctr">
              <a:buNone/>
              <a:defRPr sz="600">
                <a:latin typeface="Roboto"/>
                <a:ea typeface="Roboto"/>
                <a:cs typeface="Roboto"/>
                <a:sym typeface="Roboto"/>
              </a:defRPr>
            </a:lvl1pPr>
            <a:lvl2pPr lvl="1" rtl="0" algn="ctr">
              <a:buNone/>
              <a:defRPr sz="600">
                <a:latin typeface="Roboto"/>
                <a:ea typeface="Roboto"/>
                <a:cs typeface="Roboto"/>
                <a:sym typeface="Roboto"/>
              </a:defRPr>
            </a:lvl2pPr>
            <a:lvl3pPr lvl="2" rtl="0" algn="ctr">
              <a:buNone/>
              <a:defRPr sz="600">
                <a:latin typeface="Roboto"/>
                <a:ea typeface="Roboto"/>
                <a:cs typeface="Roboto"/>
                <a:sym typeface="Roboto"/>
              </a:defRPr>
            </a:lvl3pPr>
            <a:lvl4pPr lvl="3" rtl="0" algn="ctr">
              <a:buNone/>
              <a:defRPr sz="600">
                <a:latin typeface="Roboto"/>
                <a:ea typeface="Roboto"/>
                <a:cs typeface="Roboto"/>
                <a:sym typeface="Roboto"/>
              </a:defRPr>
            </a:lvl4pPr>
            <a:lvl5pPr lvl="4" rtl="0" algn="ctr">
              <a:buNone/>
              <a:defRPr sz="600">
                <a:latin typeface="Roboto"/>
                <a:ea typeface="Roboto"/>
                <a:cs typeface="Roboto"/>
                <a:sym typeface="Roboto"/>
              </a:defRPr>
            </a:lvl5pPr>
            <a:lvl6pPr lvl="5" rtl="0" algn="ctr">
              <a:buNone/>
              <a:defRPr sz="600">
                <a:latin typeface="Roboto"/>
                <a:ea typeface="Roboto"/>
                <a:cs typeface="Roboto"/>
                <a:sym typeface="Roboto"/>
              </a:defRPr>
            </a:lvl6pPr>
            <a:lvl7pPr lvl="6" rtl="0" algn="ctr">
              <a:buNone/>
              <a:defRPr sz="600">
                <a:latin typeface="Roboto"/>
                <a:ea typeface="Roboto"/>
                <a:cs typeface="Roboto"/>
                <a:sym typeface="Roboto"/>
              </a:defRPr>
            </a:lvl7pPr>
            <a:lvl8pPr lvl="7" rtl="0" algn="ctr">
              <a:buNone/>
              <a:defRPr sz="600">
                <a:latin typeface="Roboto"/>
                <a:ea typeface="Roboto"/>
                <a:cs typeface="Roboto"/>
                <a:sym typeface="Roboto"/>
              </a:defRPr>
            </a:lvl8pPr>
            <a:lvl9pPr lvl="8" rtl="0" algn="ctr">
              <a:buNone/>
              <a:defRPr sz="600">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en"/>
              <a:t>‹#›</a:t>
            </a:fld>
            <a:endParaRPr/>
          </a:p>
        </p:txBody>
      </p:sp>
      <p:pic>
        <p:nvPicPr>
          <p:cNvPr id="177" name="Google Shape;177;p23"/>
          <p:cNvPicPr preferRelativeResize="0"/>
          <p:nvPr/>
        </p:nvPicPr>
        <p:blipFill rotWithShape="1">
          <a:blip r:embed="rId2">
            <a:alphaModFix/>
          </a:blip>
          <a:srcRect b="0" l="-6116" r="-6533" t="0"/>
          <a:stretch/>
        </p:blipFill>
        <p:spPr>
          <a:xfrm>
            <a:off x="4825325" y="4910825"/>
            <a:ext cx="583350" cy="130600"/>
          </a:xfrm>
          <a:prstGeom prst="rect">
            <a:avLst/>
          </a:prstGeom>
          <a:noFill/>
          <a:ln>
            <a:noFill/>
          </a:ln>
        </p:spPr>
      </p:pic>
      <p:sp>
        <p:nvSpPr>
          <p:cNvPr id="178" name="Google Shape;178;p23"/>
          <p:cNvSpPr txBox="1"/>
          <p:nvPr>
            <p:ph idx="1" type="body"/>
          </p:nvPr>
        </p:nvSpPr>
        <p:spPr>
          <a:xfrm>
            <a:off x="4726025" y="1369200"/>
            <a:ext cx="4100400" cy="3400800"/>
          </a:xfrm>
          <a:prstGeom prst="rect">
            <a:avLst/>
          </a:prstGeom>
        </p:spPr>
        <p:txBody>
          <a:bodyPr anchorCtr="0" anchor="t" bIns="91425" lIns="91425" spcFirstLastPara="1" rIns="91425" wrap="square" tIns="91425">
            <a:noAutofit/>
          </a:bodyPr>
          <a:lstStyle>
            <a:lvl1pPr indent="-292100" lvl="0" marL="457200" rtl="0">
              <a:spcBef>
                <a:spcPts val="0"/>
              </a:spcBef>
              <a:spcAft>
                <a:spcPts val="0"/>
              </a:spcAft>
              <a:buSzPts val="1000"/>
              <a:buChar char="•"/>
              <a:defRPr/>
            </a:lvl1pPr>
            <a:lvl2pPr indent="-292100" lvl="1" marL="914400" rtl="0">
              <a:spcBef>
                <a:spcPts val="1600"/>
              </a:spcBef>
              <a:spcAft>
                <a:spcPts val="0"/>
              </a:spcAft>
              <a:buSzPts val="1000"/>
              <a:buChar char="○"/>
              <a:defRPr/>
            </a:lvl2pPr>
            <a:lvl3pPr indent="-292100" lvl="2" marL="1371600" rtl="0">
              <a:spcBef>
                <a:spcPts val="1600"/>
              </a:spcBef>
              <a:spcAft>
                <a:spcPts val="0"/>
              </a:spcAft>
              <a:buSzPts val="1000"/>
              <a:buChar char="■"/>
              <a:defRPr/>
            </a:lvl3pPr>
            <a:lvl4pPr indent="-292100" lvl="3" marL="1828800" rtl="0">
              <a:spcBef>
                <a:spcPts val="1600"/>
              </a:spcBef>
              <a:spcAft>
                <a:spcPts val="0"/>
              </a:spcAft>
              <a:buSzPts val="1000"/>
              <a:buChar char="●"/>
              <a:defRPr/>
            </a:lvl4pPr>
            <a:lvl5pPr indent="-292100" lvl="4" marL="2286000" rtl="0">
              <a:spcBef>
                <a:spcPts val="1600"/>
              </a:spcBef>
              <a:spcAft>
                <a:spcPts val="0"/>
              </a:spcAft>
              <a:buSzPts val="1000"/>
              <a:buChar char="○"/>
              <a:defRPr/>
            </a:lvl5pPr>
            <a:lvl6pPr indent="-292100" lvl="5" marL="2743200" rtl="0">
              <a:spcBef>
                <a:spcPts val="1600"/>
              </a:spcBef>
              <a:spcAft>
                <a:spcPts val="0"/>
              </a:spcAft>
              <a:buSzPts val="1000"/>
              <a:buChar char="■"/>
              <a:defRPr/>
            </a:lvl6pPr>
            <a:lvl7pPr indent="-292100" lvl="6" marL="3200400" rtl="0">
              <a:spcBef>
                <a:spcPts val="1600"/>
              </a:spcBef>
              <a:spcAft>
                <a:spcPts val="0"/>
              </a:spcAft>
              <a:buSzPts val="1000"/>
              <a:buChar char="●"/>
              <a:defRPr/>
            </a:lvl7pPr>
            <a:lvl8pPr indent="-292100" lvl="7" marL="3657600" rtl="0">
              <a:spcBef>
                <a:spcPts val="1600"/>
              </a:spcBef>
              <a:spcAft>
                <a:spcPts val="0"/>
              </a:spcAft>
              <a:buSzPts val="1000"/>
              <a:buChar char="○"/>
              <a:defRPr/>
            </a:lvl8pPr>
            <a:lvl9pPr indent="-292100" lvl="8" marL="4114800" rtl="0">
              <a:spcBef>
                <a:spcPts val="1600"/>
              </a:spcBef>
              <a:spcAft>
                <a:spcPts val="1600"/>
              </a:spcAft>
              <a:buSzPts val="1000"/>
              <a:buChar char="•"/>
              <a:defRPr/>
            </a:lvl9pPr>
          </a:lstStyle>
          <a:p/>
        </p:txBody>
      </p:sp>
      <p:sp>
        <p:nvSpPr>
          <p:cNvPr id="179" name="Google Shape;179;p23"/>
          <p:cNvSpPr txBox="1"/>
          <p:nvPr>
            <p:ph type="ctrTitle"/>
          </p:nvPr>
        </p:nvSpPr>
        <p:spPr>
          <a:xfrm>
            <a:off x="4717150" y="231000"/>
            <a:ext cx="4189500" cy="11406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000000"/>
              </a:buClr>
              <a:buSzPts val="2400"/>
              <a:buNone/>
              <a:defRPr sz="2400">
                <a:solidFill>
                  <a:srgbClr val="000000"/>
                </a:solidFill>
              </a:defRPr>
            </a:lvl1pPr>
            <a:lvl2pPr lvl="1"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2pPr>
            <a:lvl3pPr lvl="2"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3pPr>
            <a:lvl4pPr lvl="3"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4pPr>
            <a:lvl5pPr lvl="4"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5pPr>
            <a:lvl6pPr lvl="5"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6pPr>
            <a:lvl7pPr lvl="6"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7pPr>
            <a:lvl8pPr lvl="7"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8pPr>
            <a:lvl9pPr lvl="8"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9pPr>
          </a:lstStyle>
          <a:p/>
        </p:txBody>
      </p:sp>
    </p:spTree>
  </p:cSld>
  <p:clrMapOvr>
    <a:masterClrMapping/>
  </p:clrMapOvr>
  <p:extLst>
    <p:ext uri="{DCECCB84-F9BA-43D5-87BE-67443E8EF086}">
      <p15:sldGuideLst>
        <p15:guide id="1" pos="5566">
          <p15:clr>
            <a:srgbClr val="FA7B17"/>
          </p15:clr>
        </p15:guide>
      </p15:sldGuideLst>
    </p:ext>
  </p:extLst>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50/50 right">
  <p:cSld name="CUSTOM_25_2_1_1">
    <p:spTree>
      <p:nvGrpSpPr>
        <p:cNvPr id="180" name="Shape 180"/>
        <p:cNvGrpSpPr/>
        <p:nvPr/>
      </p:nvGrpSpPr>
      <p:grpSpPr>
        <a:xfrm>
          <a:off x="0" y="0"/>
          <a:ext cx="0" cy="0"/>
          <a:chOff x="0" y="0"/>
          <a:chExt cx="0" cy="0"/>
        </a:xfrm>
      </p:grpSpPr>
      <p:cxnSp>
        <p:nvCxnSpPr>
          <p:cNvPr id="181" name="Google Shape;181;p24"/>
          <p:cNvCxnSpPr/>
          <p:nvPr/>
        </p:nvCxnSpPr>
        <p:spPr>
          <a:xfrm>
            <a:off x="4726025" y="5081955"/>
            <a:ext cx="4189500" cy="0"/>
          </a:xfrm>
          <a:prstGeom prst="straightConnector1">
            <a:avLst/>
          </a:prstGeom>
          <a:noFill/>
          <a:ln cap="flat" cmpd="sng" w="9525">
            <a:solidFill>
              <a:srgbClr val="D9D9D9"/>
            </a:solidFill>
            <a:prstDash val="solid"/>
            <a:round/>
            <a:headEnd len="med" w="med" type="none"/>
            <a:tailEnd len="med" w="med" type="none"/>
          </a:ln>
        </p:spPr>
      </p:cxnSp>
      <p:cxnSp>
        <p:nvCxnSpPr>
          <p:cNvPr id="182" name="Google Shape;182;p24"/>
          <p:cNvCxnSpPr/>
          <p:nvPr/>
        </p:nvCxnSpPr>
        <p:spPr>
          <a:xfrm rot="10800000">
            <a:off x="4727434" y="5008750"/>
            <a:ext cx="0" cy="77700"/>
          </a:xfrm>
          <a:prstGeom prst="straightConnector1">
            <a:avLst/>
          </a:prstGeom>
          <a:noFill/>
          <a:ln cap="flat" cmpd="sng" w="9525">
            <a:solidFill>
              <a:srgbClr val="D9D9D9"/>
            </a:solidFill>
            <a:prstDash val="solid"/>
            <a:round/>
            <a:headEnd len="med" w="med" type="none"/>
            <a:tailEnd len="med" w="med" type="none"/>
          </a:ln>
        </p:spPr>
      </p:cxnSp>
      <p:cxnSp>
        <p:nvCxnSpPr>
          <p:cNvPr id="183" name="Google Shape;183;p24"/>
          <p:cNvCxnSpPr/>
          <p:nvPr/>
        </p:nvCxnSpPr>
        <p:spPr>
          <a:xfrm rot="10800000">
            <a:off x="8906638" y="5008750"/>
            <a:ext cx="0" cy="77700"/>
          </a:xfrm>
          <a:prstGeom prst="straightConnector1">
            <a:avLst/>
          </a:prstGeom>
          <a:noFill/>
          <a:ln cap="flat" cmpd="sng" w="9525">
            <a:solidFill>
              <a:srgbClr val="D9D9D9"/>
            </a:solidFill>
            <a:prstDash val="solid"/>
            <a:round/>
            <a:headEnd len="med" w="med" type="none"/>
            <a:tailEnd len="med" w="med" type="none"/>
          </a:ln>
        </p:spPr>
      </p:cxnSp>
      <p:sp>
        <p:nvSpPr>
          <p:cNvPr id="184" name="Google Shape;184;p24"/>
          <p:cNvSpPr txBox="1"/>
          <p:nvPr>
            <p:ph idx="12" type="sldNum"/>
          </p:nvPr>
        </p:nvSpPr>
        <p:spPr>
          <a:xfrm>
            <a:off x="8536450" y="4889875"/>
            <a:ext cx="370200" cy="172500"/>
          </a:xfrm>
          <a:prstGeom prst="rect">
            <a:avLst/>
          </a:prstGeom>
          <a:noFill/>
          <a:ln>
            <a:noFill/>
          </a:ln>
        </p:spPr>
        <p:txBody>
          <a:bodyPr anchorCtr="0" anchor="ctr" bIns="91425" lIns="91425" spcFirstLastPara="1" rIns="91425" wrap="square" tIns="91425">
            <a:noAutofit/>
          </a:bodyPr>
          <a:lstStyle>
            <a:lvl1pPr lvl="0" rtl="0" algn="ctr">
              <a:buNone/>
              <a:defRPr sz="600">
                <a:latin typeface="Roboto"/>
                <a:ea typeface="Roboto"/>
                <a:cs typeface="Roboto"/>
                <a:sym typeface="Roboto"/>
              </a:defRPr>
            </a:lvl1pPr>
            <a:lvl2pPr lvl="1" rtl="0" algn="ctr">
              <a:buNone/>
              <a:defRPr sz="600">
                <a:latin typeface="Roboto"/>
                <a:ea typeface="Roboto"/>
                <a:cs typeface="Roboto"/>
                <a:sym typeface="Roboto"/>
              </a:defRPr>
            </a:lvl2pPr>
            <a:lvl3pPr lvl="2" rtl="0" algn="ctr">
              <a:buNone/>
              <a:defRPr sz="600">
                <a:latin typeface="Roboto"/>
                <a:ea typeface="Roboto"/>
                <a:cs typeface="Roboto"/>
                <a:sym typeface="Roboto"/>
              </a:defRPr>
            </a:lvl3pPr>
            <a:lvl4pPr lvl="3" rtl="0" algn="ctr">
              <a:buNone/>
              <a:defRPr sz="600">
                <a:latin typeface="Roboto"/>
                <a:ea typeface="Roboto"/>
                <a:cs typeface="Roboto"/>
                <a:sym typeface="Roboto"/>
              </a:defRPr>
            </a:lvl4pPr>
            <a:lvl5pPr lvl="4" rtl="0" algn="ctr">
              <a:buNone/>
              <a:defRPr sz="600">
                <a:latin typeface="Roboto"/>
                <a:ea typeface="Roboto"/>
                <a:cs typeface="Roboto"/>
                <a:sym typeface="Roboto"/>
              </a:defRPr>
            </a:lvl5pPr>
            <a:lvl6pPr lvl="5" rtl="0" algn="ctr">
              <a:buNone/>
              <a:defRPr sz="600">
                <a:latin typeface="Roboto"/>
                <a:ea typeface="Roboto"/>
                <a:cs typeface="Roboto"/>
                <a:sym typeface="Roboto"/>
              </a:defRPr>
            </a:lvl6pPr>
            <a:lvl7pPr lvl="6" rtl="0" algn="ctr">
              <a:buNone/>
              <a:defRPr sz="600">
                <a:latin typeface="Roboto"/>
                <a:ea typeface="Roboto"/>
                <a:cs typeface="Roboto"/>
                <a:sym typeface="Roboto"/>
              </a:defRPr>
            </a:lvl7pPr>
            <a:lvl8pPr lvl="7" rtl="0" algn="ctr">
              <a:buNone/>
              <a:defRPr sz="600">
                <a:latin typeface="Roboto"/>
                <a:ea typeface="Roboto"/>
                <a:cs typeface="Roboto"/>
                <a:sym typeface="Roboto"/>
              </a:defRPr>
            </a:lvl8pPr>
            <a:lvl9pPr lvl="8" rtl="0" algn="ctr">
              <a:buNone/>
              <a:defRPr sz="600">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en"/>
              <a:t>‹#›</a:t>
            </a:fld>
            <a:endParaRPr/>
          </a:p>
        </p:txBody>
      </p:sp>
      <p:pic>
        <p:nvPicPr>
          <p:cNvPr id="185" name="Google Shape;185;p24"/>
          <p:cNvPicPr preferRelativeResize="0"/>
          <p:nvPr/>
        </p:nvPicPr>
        <p:blipFill rotWithShape="1">
          <a:blip r:embed="rId2">
            <a:alphaModFix/>
          </a:blip>
          <a:srcRect b="0" l="-6116" r="-6533" t="0"/>
          <a:stretch/>
        </p:blipFill>
        <p:spPr>
          <a:xfrm>
            <a:off x="4825325" y="4910825"/>
            <a:ext cx="583350" cy="130600"/>
          </a:xfrm>
          <a:prstGeom prst="rect">
            <a:avLst/>
          </a:prstGeom>
          <a:noFill/>
          <a:ln>
            <a:noFill/>
          </a:ln>
        </p:spPr>
      </p:pic>
      <p:sp>
        <p:nvSpPr>
          <p:cNvPr id="186" name="Google Shape;186;p24"/>
          <p:cNvSpPr txBox="1"/>
          <p:nvPr>
            <p:ph idx="1" type="body"/>
          </p:nvPr>
        </p:nvSpPr>
        <p:spPr>
          <a:xfrm>
            <a:off x="4726025" y="1369200"/>
            <a:ext cx="4100400" cy="3400800"/>
          </a:xfrm>
          <a:prstGeom prst="rect">
            <a:avLst/>
          </a:prstGeom>
        </p:spPr>
        <p:txBody>
          <a:bodyPr anchorCtr="0" anchor="t" bIns="91425" lIns="91425" spcFirstLastPara="1" rIns="91425" wrap="square" tIns="91425">
            <a:noAutofit/>
          </a:bodyPr>
          <a:lstStyle>
            <a:lvl1pPr indent="-292100" lvl="0" marL="457200" rtl="0">
              <a:spcBef>
                <a:spcPts val="0"/>
              </a:spcBef>
              <a:spcAft>
                <a:spcPts val="0"/>
              </a:spcAft>
              <a:buSzPts val="1000"/>
              <a:buChar char="•"/>
              <a:defRPr/>
            </a:lvl1pPr>
            <a:lvl2pPr indent="-292100" lvl="1" marL="914400" rtl="0">
              <a:spcBef>
                <a:spcPts val="1600"/>
              </a:spcBef>
              <a:spcAft>
                <a:spcPts val="0"/>
              </a:spcAft>
              <a:buSzPts val="1000"/>
              <a:buChar char="○"/>
              <a:defRPr/>
            </a:lvl2pPr>
            <a:lvl3pPr indent="-292100" lvl="2" marL="1371600" rtl="0">
              <a:spcBef>
                <a:spcPts val="1600"/>
              </a:spcBef>
              <a:spcAft>
                <a:spcPts val="0"/>
              </a:spcAft>
              <a:buSzPts val="1000"/>
              <a:buChar char="■"/>
              <a:defRPr/>
            </a:lvl3pPr>
            <a:lvl4pPr indent="-292100" lvl="3" marL="1828800" rtl="0">
              <a:spcBef>
                <a:spcPts val="1600"/>
              </a:spcBef>
              <a:spcAft>
                <a:spcPts val="0"/>
              </a:spcAft>
              <a:buSzPts val="1000"/>
              <a:buChar char="●"/>
              <a:defRPr/>
            </a:lvl4pPr>
            <a:lvl5pPr indent="-292100" lvl="4" marL="2286000" rtl="0">
              <a:spcBef>
                <a:spcPts val="1600"/>
              </a:spcBef>
              <a:spcAft>
                <a:spcPts val="0"/>
              </a:spcAft>
              <a:buSzPts val="1000"/>
              <a:buChar char="○"/>
              <a:defRPr/>
            </a:lvl5pPr>
            <a:lvl6pPr indent="-292100" lvl="5" marL="2743200" rtl="0">
              <a:spcBef>
                <a:spcPts val="1600"/>
              </a:spcBef>
              <a:spcAft>
                <a:spcPts val="0"/>
              </a:spcAft>
              <a:buSzPts val="1000"/>
              <a:buChar char="■"/>
              <a:defRPr/>
            </a:lvl6pPr>
            <a:lvl7pPr indent="-292100" lvl="6" marL="3200400" rtl="0">
              <a:spcBef>
                <a:spcPts val="1600"/>
              </a:spcBef>
              <a:spcAft>
                <a:spcPts val="0"/>
              </a:spcAft>
              <a:buSzPts val="1000"/>
              <a:buChar char="●"/>
              <a:defRPr/>
            </a:lvl7pPr>
            <a:lvl8pPr indent="-292100" lvl="7" marL="3657600" rtl="0">
              <a:spcBef>
                <a:spcPts val="1600"/>
              </a:spcBef>
              <a:spcAft>
                <a:spcPts val="0"/>
              </a:spcAft>
              <a:buSzPts val="1000"/>
              <a:buChar char="○"/>
              <a:defRPr/>
            </a:lvl8pPr>
            <a:lvl9pPr indent="-292100" lvl="8" marL="4114800" rtl="0">
              <a:spcBef>
                <a:spcPts val="1600"/>
              </a:spcBef>
              <a:spcAft>
                <a:spcPts val="1600"/>
              </a:spcAft>
              <a:buSzPts val="1000"/>
              <a:buChar char="•"/>
              <a:defRPr/>
            </a:lvl9pPr>
          </a:lstStyle>
          <a:p/>
        </p:txBody>
      </p:sp>
      <p:sp>
        <p:nvSpPr>
          <p:cNvPr id="187" name="Google Shape;187;p24"/>
          <p:cNvSpPr txBox="1"/>
          <p:nvPr>
            <p:ph type="ctrTitle"/>
          </p:nvPr>
        </p:nvSpPr>
        <p:spPr>
          <a:xfrm>
            <a:off x="4717150" y="231000"/>
            <a:ext cx="4189500" cy="11406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000000"/>
              </a:buClr>
              <a:buSzPts val="2400"/>
              <a:buNone/>
              <a:defRPr sz="2400">
                <a:solidFill>
                  <a:srgbClr val="000000"/>
                </a:solidFill>
              </a:defRPr>
            </a:lvl1pPr>
            <a:lvl2pPr lvl="1"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2pPr>
            <a:lvl3pPr lvl="2"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3pPr>
            <a:lvl4pPr lvl="3"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4pPr>
            <a:lvl5pPr lvl="4"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5pPr>
            <a:lvl6pPr lvl="5"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6pPr>
            <a:lvl7pPr lvl="6"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7pPr>
            <a:lvl8pPr lvl="7"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8pPr>
            <a:lvl9pPr lvl="8"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9pPr>
          </a:lstStyle>
          <a:p/>
        </p:txBody>
      </p:sp>
      <p:sp>
        <p:nvSpPr>
          <p:cNvPr id="188" name="Google Shape;188;p24"/>
          <p:cNvSpPr/>
          <p:nvPr/>
        </p:nvSpPr>
        <p:spPr>
          <a:xfrm>
            <a:off x="0" y="0"/>
            <a:ext cx="43767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24"/>
          <p:cNvSpPr txBox="1"/>
          <p:nvPr>
            <p:ph idx="2" type="body"/>
          </p:nvPr>
        </p:nvSpPr>
        <p:spPr>
          <a:xfrm>
            <a:off x="248700" y="798750"/>
            <a:ext cx="3899400" cy="3859500"/>
          </a:xfrm>
          <a:prstGeom prst="rect">
            <a:avLst/>
          </a:prstGeom>
        </p:spPr>
        <p:txBody>
          <a:bodyPr anchorCtr="0" anchor="t" bIns="91425" lIns="91425" spcFirstLastPara="1" rIns="91425" wrap="square" tIns="91425">
            <a:noAutofit/>
          </a:bodyPr>
          <a:lstStyle>
            <a:lvl1pPr indent="-292100" lvl="0" marL="457200" rtl="0">
              <a:spcBef>
                <a:spcPts val="0"/>
              </a:spcBef>
              <a:spcAft>
                <a:spcPts val="0"/>
              </a:spcAft>
              <a:buClr>
                <a:schemeClr val="lt1"/>
              </a:buClr>
              <a:buSzPts val="1000"/>
              <a:buChar char="•"/>
              <a:defRPr>
                <a:solidFill>
                  <a:schemeClr val="lt1"/>
                </a:solidFill>
              </a:defRPr>
            </a:lvl1pPr>
            <a:lvl2pPr indent="-292100" lvl="1" marL="914400" rtl="0">
              <a:spcBef>
                <a:spcPts val="1600"/>
              </a:spcBef>
              <a:spcAft>
                <a:spcPts val="0"/>
              </a:spcAft>
              <a:buClr>
                <a:schemeClr val="lt1"/>
              </a:buClr>
              <a:buSzPts val="1000"/>
              <a:buChar char="○"/>
              <a:defRPr>
                <a:solidFill>
                  <a:schemeClr val="lt1"/>
                </a:solidFill>
              </a:defRPr>
            </a:lvl2pPr>
            <a:lvl3pPr indent="-292100" lvl="2" marL="1371600" rtl="0">
              <a:spcBef>
                <a:spcPts val="1600"/>
              </a:spcBef>
              <a:spcAft>
                <a:spcPts val="0"/>
              </a:spcAft>
              <a:buClr>
                <a:schemeClr val="lt1"/>
              </a:buClr>
              <a:buSzPts val="1000"/>
              <a:buChar char="■"/>
              <a:defRPr>
                <a:solidFill>
                  <a:schemeClr val="lt1"/>
                </a:solidFill>
              </a:defRPr>
            </a:lvl3pPr>
            <a:lvl4pPr indent="-292100" lvl="3" marL="1828800" rtl="0">
              <a:spcBef>
                <a:spcPts val="1600"/>
              </a:spcBef>
              <a:spcAft>
                <a:spcPts val="0"/>
              </a:spcAft>
              <a:buClr>
                <a:schemeClr val="lt1"/>
              </a:buClr>
              <a:buSzPts val="1000"/>
              <a:buChar char="●"/>
              <a:defRPr>
                <a:solidFill>
                  <a:schemeClr val="lt1"/>
                </a:solidFill>
              </a:defRPr>
            </a:lvl4pPr>
            <a:lvl5pPr indent="-292100" lvl="4" marL="2286000" rtl="0">
              <a:spcBef>
                <a:spcPts val="1600"/>
              </a:spcBef>
              <a:spcAft>
                <a:spcPts val="0"/>
              </a:spcAft>
              <a:buClr>
                <a:schemeClr val="lt1"/>
              </a:buClr>
              <a:buSzPts val="1000"/>
              <a:buChar char="○"/>
              <a:defRPr>
                <a:solidFill>
                  <a:schemeClr val="lt1"/>
                </a:solidFill>
              </a:defRPr>
            </a:lvl5pPr>
            <a:lvl6pPr indent="-292100" lvl="5" marL="2743200" rtl="0">
              <a:spcBef>
                <a:spcPts val="1600"/>
              </a:spcBef>
              <a:spcAft>
                <a:spcPts val="0"/>
              </a:spcAft>
              <a:buClr>
                <a:schemeClr val="lt1"/>
              </a:buClr>
              <a:buSzPts val="1000"/>
              <a:buChar char="■"/>
              <a:defRPr>
                <a:solidFill>
                  <a:schemeClr val="lt1"/>
                </a:solidFill>
              </a:defRPr>
            </a:lvl6pPr>
            <a:lvl7pPr indent="-292100" lvl="6" marL="3200400" rtl="0">
              <a:spcBef>
                <a:spcPts val="1600"/>
              </a:spcBef>
              <a:spcAft>
                <a:spcPts val="0"/>
              </a:spcAft>
              <a:buClr>
                <a:schemeClr val="lt1"/>
              </a:buClr>
              <a:buSzPts val="1000"/>
              <a:buChar char="●"/>
              <a:defRPr>
                <a:solidFill>
                  <a:schemeClr val="lt1"/>
                </a:solidFill>
              </a:defRPr>
            </a:lvl7pPr>
            <a:lvl8pPr indent="-292100" lvl="7" marL="3657600" rtl="0">
              <a:spcBef>
                <a:spcPts val="1600"/>
              </a:spcBef>
              <a:spcAft>
                <a:spcPts val="0"/>
              </a:spcAft>
              <a:buClr>
                <a:schemeClr val="lt1"/>
              </a:buClr>
              <a:buSzPts val="1000"/>
              <a:buChar char="○"/>
              <a:defRPr>
                <a:solidFill>
                  <a:schemeClr val="lt1"/>
                </a:solidFill>
              </a:defRPr>
            </a:lvl8pPr>
            <a:lvl9pPr indent="-292100" lvl="8" marL="4114800" rtl="0">
              <a:spcBef>
                <a:spcPts val="1600"/>
              </a:spcBef>
              <a:spcAft>
                <a:spcPts val="1600"/>
              </a:spcAft>
              <a:buClr>
                <a:schemeClr val="lt1"/>
              </a:buClr>
              <a:buSzPts val="1000"/>
              <a:buChar char="•"/>
              <a:defRPr>
                <a:solidFill>
                  <a:schemeClr val="lt1"/>
                </a:solidFill>
              </a:defRPr>
            </a:lvl9pPr>
          </a:lstStyle>
          <a:p/>
        </p:txBody>
      </p:sp>
    </p:spTree>
  </p:cSld>
  <p:clrMapOvr>
    <a:masterClrMapping/>
  </p:clrMapOvr>
  <p:extLst>
    <p:ext uri="{DCECCB84-F9BA-43D5-87BE-67443E8EF086}">
      <p15:sldGuideLst>
        <p15:guide id="1" pos="5566">
          <p15:clr>
            <a:srgbClr val="FA7B17"/>
          </p15:clr>
        </p15:guide>
      </p15:sldGuideLst>
    </p:ext>
  </p:extLst>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ird Layout / Left">
  <p:cSld name="CUSTOM_12_2_2_2_2">
    <p:spTree>
      <p:nvGrpSpPr>
        <p:cNvPr id="190" name="Shape 190"/>
        <p:cNvGrpSpPr/>
        <p:nvPr/>
      </p:nvGrpSpPr>
      <p:grpSpPr>
        <a:xfrm>
          <a:off x="0" y="0"/>
          <a:ext cx="0" cy="0"/>
          <a:chOff x="0" y="0"/>
          <a:chExt cx="0" cy="0"/>
        </a:xfrm>
      </p:grpSpPr>
      <p:cxnSp>
        <p:nvCxnSpPr>
          <p:cNvPr id="191" name="Google Shape;191;p25"/>
          <p:cNvCxnSpPr/>
          <p:nvPr/>
        </p:nvCxnSpPr>
        <p:spPr>
          <a:xfrm>
            <a:off x="232900" y="5081955"/>
            <a:ext cx="8676600" cy="0"/>
          </a:xfrm>
          <a:prstGeom prst="straightConnector1">
            <a:avLst/>
          </a:prstGeom>
          <a:noFill/>
          <a:ln cap="flat" cmpd="sng" w="9525">
            <a:solidFill>
              <a:srgbClr val="D9D9D9"/>
            </a:solidFill>
            <a:prstDash val="solid"/>
            <a:round/>
            <a:headEnd len="med" w="med" type="none"/>
            <a:tailEnd len="med" w="med" type="none"/>
          </a:ln>
        </p:spPr>
      </p:cxnSp>
      <p:cxnSp>
        <p:nvCxnSpPr>
          <p:cNvPr id="192" name="Google Shape;192;p25"/>
          <p:cNvCxnSpPr/>
          <p:nvPr/>
        </p:nvCxnSpPr>
        <p:spPr>
          <a:xfrm rot="10800000">
            <a:off x="234309" y="5008750"/>
            <a:ext cx="0" cy="77700"/>
          </a:xfrm>
          <a:prstGeom prst="straightConnector1">
            <a:avLst/>
          </a:prstGeom>
          <a:noFill/>
          <a:ln cap="flat" cmpd="sng" w="9525">
            <a:solidFill>
              <a:srgbClr val="D9D9D9"/>
            </a:solidFill>
            <a:prstDash val="solid"/>
            <a:round/>
            <a:headEnd len="med" w="med" type="none"/>
            <a:tailEnd len="med" w="med" type="none"/>
          </a:ln>
        </p:spPr>
      </p:cxnSp>
      <p:cxnSp>
        <p:nvCxnSpPr>
          <p:cNvPr id="193" name="Google Shape;193;p25"/>
          <p:cNvCxnSpPr/>
          <p:nvPr/>
        </p:nvCxnSpPr>
        <p:spPr>
          <a:xfrm rot="10800000">
            <a:off x="8910038" y="5008750"/>
            <a:ext cx="0" cy="77700"/>
          </a:xfrm>
          <a:prstGeom prst="straightConnector1">
            <a:avLst/>
          </a:prstGeom>
          <a:noFill/>
          <a:ln cap="flat" cmpd="sng" w="9525">
            <a:solidFill>
              <a:srgbClr val="D9D9D9"/>
            </a:solidFill>
            <a:prstDash val="solid"/>
            <a:round/>
            <a:headEnd len="med" w="med" type="none"/>
            <a:tailEnd len="med" w="med" type="none"/>
          </a:ln>
        </p:spPr>
      </p:cxnSp>
      <p:sp>
        <p:nvSpPr>
          <p:cNvPr id="194" name="Google Shape;194;p25"/>
          <p:cNvSpPr txBox="1"/>
          <p:nvPr>
            <p:ph idx="12" type="sldNum"/>
          </p:nvPr>
        </p:nvSpPr>
        <p:spPr>
          <a:xfrm>
            <a:off x="8539400" y="4889875"/>
            <a:ext cx="370200" cy="172500"/>
          </a:xfrm>
          <a:prstGeom prst="rect">
            <a:avLst/>
          </a:prstGeom>
          <a:noFill/>
          <a:ln>
            <a:noFill/>
          </a:ln>
        </p:spPr>
        <p:txBody>
          <a:bodyPr anchorCtr="0" anchor="ctr" bIns="91425" lIns="91425" spcFirstLastPara="1" rIns="91425" wrap="square" tIns="91425">
            <a:noAutofit/>
          </a:bodyPr>
          <a:lstStyle>
            <a:lvl1pPr lvl="0" rtl="0" algn="ctr">
              <a:buNone/>
              <a:defRPr sz="600">
                <a:latin typeface="Roboto"/>
                <a:ea typeface="Roboto"/>
                <a:cs typeface="Roboto"/>
                <a:sym typeface="Roboto"/>
              </a:defRPr>
            </a:lvl1pPr>
            <a:lvl2pPr lvl="1" rtl="0" algn="ctr">
              <a:buNone/>
              <a:defRPr sz="600">
                <a:latin typeface="Roboto"/>
                <a:ea typeface="Roboto"/>
                <a:cs typeface="Roboto"/>
                <a:sym typeface="Roboto"/>
              </a:defRPr>
            </a:lvl2pPr>
            <a:lvl3pPr lvl="2" rtl="0" algn="ctr">
              <a:buNone/>
              <a:defRPr sz="600">
                <a:latin typeface="Roboto"/>
                <a:ea typeface="Roboto"/>
                <a:cs typeface="Roboto"/>
                <a:sym typeface="Roboto"/>
              </a:defRPr>
            </a:lvl3pPr>
            <a:lvl4pPr lvl="3" rtl="0" algn="ctr">
              <a:buNone/>
              <a:defRPr sz="600">
                <a:latin typeface="Roboto"/>
                <a:ea typeface="Roboto"/>
                <a:cs typeface="Roboto"/>
                <a:sym typeface="Roboto"/>
              </a:defRPr>
            </a:lvl4pPr>
            <a:lvl5pPr lvl="4" rtl="0" algn="ctr">
              <a:buNone/>
              <a:defRPr sz="600">
                <a:latin typeface="Roboto"/>
                <a:ea typeface="Roboto"/>
                <a:cs typeface="Roboto"/>
                <a:sym typeface="Roboto"/>
              </a:defRPr>
            </a:lvl5pPr>
            <a:lvl6pPr lvl="5" rtl="0" algn="ctr">
              <a:buNone/>
              <a:defRPr sz="600">
                <a:latin typeface="Roboto"/>
                <a:ea typeface="Roboto"/>
                <a:cs typeface="Roboto"/>
                <a:sym typeface="Roboto"/>
              </a:defRPr>
            </a:lvl6pPr>
            <a:lvl7pPr lvl="6" rtl="0" algn="ctr">
              <a:buNone/>
              <a:defRPr sz="600">
                <a:latin typeface="Roboto"/>
                <a:ea typeface="Roboto"/>
                <a:cs typeface="Roboto"/>
                <a:sym typeface="Roboto"/>
              </a:defRPr>
            </a:lvl7pPr>
            <a:lvl8pPr lvl="7" rtl="0" algn="ctr">
              <a:buNone/>
              <a:defRPr sz="600">
                <a:latin typeface="Roboto"/>
                <a:ea typeface="Roboto"/>
                <a:cs typeface="Roboto"/>
                <a:sym typeface="Roboto"/>
              </a:defRPr>
            </a:lvl8pPr>
            <a:lvl9pPr lvl="8" rtl="0" algn="ctr">
              <a:buNone/>
              <a:defRPr sz="600">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en"/>
              <a:t>‹#›</a:t>
            </a:fld>
            <a:endParaRPr/>
          </a:p>
        </p:txBody>
      </p:sp>
      <p:pic>
        <p:nvPicPr>
          <p:cNvPr id="195" name="Google Shape;195;p25"/>
          <p:cNvPicPr preferRelativeResize="0"/>
          <p:nvPr/>
        </p:nvPicPr>
        <p:blipFill rotWithShape="1">
          <a:blip r:embed="rId2">
            <a:alphaModFix/>
          </a:blip>
          <a:srcRect b="0" l="-6116" r="-6533" t="0"/>
          <a:stretch/>
        </p:blipFill>
        <p:spPr>
          <a:xfrm>
            <a:off x="332200" y="4910825"/>
            <a:ext cx="583350" cy="130600"/>
          </a:xfrm>
          <a:prstGeom prst="rect">
            <a:avLst/>
          </a:prstGeom>
          <a:noFill/>
          <a:ln>
            <a:noFill/>
          </a:ln>
        </p:spPr>
      </p:pic>
      <p:sp>
        <p:nvSpPr>
          <p:cNvPr id="196" name="Google Shape;196;p25"/>
          <p:cNvSpPr txBox="1"/>
          <p:nvPr>
            <p:ph type="ctrTitle"/>
          </p:nvPr>
        </p:nvSpPr>
        <p:spPr>
          <a:xfrm>
            <a:off x="223650" y="228600"/>
            <a:ext cx="2814300" cy="11403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000000"/>
              </a:buClr>
              <a:buSzPts val="2400"/>
              <a:buNone/>
              <a:defRPr sz="2400">
                <a:solidFill>
                  <a:srgbClr val="000000"/>
                </a:solidFill>
              </a:defRPr>
            </a:lvl1pPr>
            <a:lvl2pPr lvl="1"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2pPr>
            <a:lvl3pPr lvl="2"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3pPr>
            <a:lvl4pPr lvl="3"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4pPr>
            <a:lvl5pPr lvl="4"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5pPr>
            <a:lvl6pPr lvl="5"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6pPr>
            <a:lvl7pPr lvl="6"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7pPr>
            <a:lvl8pPr lvl="7"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8pPr>
            <a:lvl9pPr lvl="8"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9pPr>
          </a:lstStyle>
          <a:p/>
        </p:txBody>
      </p:sp>
      <p:sp>
        <p:nvSpPr>
          <p:cNvPr id="197" name="Google Shape;197;p25"/>
          <p:cNvSpPr txBox="1"/>
          <p:nvPr>
            <p:ph idx="1" type="body"/>
          </p:nvPr>
        </p:nvSpPr>
        <p:spPr>
          <a:xfrm>
            <a:off x="223650" y="1713375"/>
            <a:ext cx="2814300" cy="2935200"/>
          </a:xfrm>
          <a:prstGeom prst="rect">
            <a:avLst/>
          </a:prstGeom>
        </p:spPr>
        <p:txBody>
          <a:bodyPr anchorCtr="0" anchor="t" bIns="91425" lIns="91425" spcFirstLastPara="1" rIns="91425" wrap="square" tIns="91425">
            <a:noAutofit/>
          </a:bodyPr>
          <a:lstStyle>
            <a:lvl1pPr indent="-292100" lvl="0" marL="457200" rtl="0">
              <a:lnSpc>
                <a:spcPct val="100000"/>
              </a:lnSpc>
              <a:spcBef>
                <a:spcPts val="0"/>
              </a:spcBef>
              <a:spcAft>
                <a:spcPts val="0"/>
              </a:spcAft>
              <a:buSzPts val="1000"/>
              <a:buChar char="•"/>
              <a:defRPr sz="1000"/>
            </a:lvl1pPr>
            <a:lvl2pPr indent="-292100" lvl="1" marL="914400" rtl="0">
              <a:lnSpc>
                <a:spcPct val="100000"/>
              </a:lnSpc>
              <a:spcBef>
                <a:spcPts val="1600"/>
              </a:spcBef>
              <a:spcAft>
                <a:spcPts val="0"/>
              </a:spcAft>
              <a:buSzPts val="1000"/>
              <a:buChar char="○"/>
              <a:defRPr sz="1000"/>
            </a:lvl2pPr>
            <a:lvl3pPr indent="-292100" lvl="2" marL="1371600" rtl="0">
              <a:lnSpc>
                <a:spcPct val="100000"/>
              </a:lnSpc>
              <a:spcBef>
                <a:spcPts val="1600"/>
              </a:spcBef>
              <a:spcAft>
                <a:spcPts val="0"/>
              </a:spcAft>
              <a:buSzPts val="1000"/>
              <a:buChar char="■"/>
              <a:defRPr sz="1000"/>
            </a:lvl3pPr>
            <a:lvl4pPr indent="-292100" lvl="3" marL="1828800" rtl="0">
              <a:lnSpc>
                <a:spcPct val="100000"/>
              </a:lnSpc>
              <a:spcBef>
                <a:spcPts val="1600"/>
              </a:spcBef>
              <a:spcAft>
                <a:spcPts val="0"/>
              </a:spcAft>
              <a:buSzPts val="1000"/>
              <a:buChar char="●"/>
              <a:defRPr sz="1000"/>
            </a:lvl4pPr>
            <a:lvl5pPr indent="-292100" lvl="4" marL="2286000" rtl="0">
              <a:lnSpc>
                <a:spcPct val="100000"/>
              </a:lnSpc>
              <a:spcBef>
                <a:spcPts val="1600"/>
              </a:spcBef>
              <a:spcAft>
                <a:spcPts val="0"/>
              </a:spcAft>
              <a:buSzPts val="1000"/>
              <a:buChar char="○"/>
              <a:defRPr sz="1000"/>
            </a:lvl5pPr>
            <a:lvl6pPr indent="-292100" lvl="5" marL="2743200" rtl="0">
              <a:lnSpc>
                <a:spcPct val="100000"/>
              </a:lnSpc>
              <a:spcBef>
                <a:spcPts val="1600"/>
              </a:spcBef>
              <a:spcAft>
                <a:spcPts val="0"/>
              </a:spcAft>
              <a:buSzPts val="1000"/>
              <a:buChar char="■"/>
              <a:defRPr sz="1000"/>
            </a:lvl6pPr>
            <a:lvl7pPr indent="-292100" lvl="6" marL="3200400" rtl="0">
              <a:lnSpc>
                <a:spcPct val="100000"/>
              </a:lnSpc>
              <a:spcBef>
                <a:spcPts val="1600"/>
              </a:spcBef>
              <a:spcAft>
                <a:spcPts val="0"/>
              </a:spcAft>
              <a:buSzPts val="1000"/>
              <a:buChar char="●"/>
              <a:defRPr sz="1000"/>
            </a:lvl7pPr>
            <a:lvl8pPr indent="-292100" lvl="7" marL="3657600" rtl="0">
              <a:lnSpc>
                <a:spcPct val="100000"/>
              </a:lnSpc>
              <a:spcBef>
                <a:spcPts val="1600"/>
              </a:spcBef>
              <a:spcAft>
                <a:spcPts val="0"/>
              </a:spcAft>
              <a:buSzPts val="1000"/>
              <a:buChar char="○"/>
              <a:defRPr sz="1000"/>
            </a:lvl8pPr>
            <a:lvl9pPr indent="-292100" lvl="8" marL="4114800" rtl="0">
              <a:lnSpc>
                <a:spcPct val="100000"/>
              </a:lnSpc>
              <a:spcBef>
                <a:spcPts val="1600"/>
              </a:spcBef>
              <a:spcAft>
                <a:spcPts val="1600"/>
              </a:spcAft>
              <a:buSzPts val="1000"/>
              <a:buChar char="•"/>
              <a:defRPr sz="1000"/>
            </a:lvl9pPr>
          </a:lstStyle>
          <a:p/>
        </p:txBody>
      </p:sp>
      <p:sp>
        <p:nvSpPr>
          <p:cNvPr id="198" name="Google Shape;198;p25"/>
          <p:cNvSpPr txBox="1"/>
          <p:nvPr>
            <p:ph idx="2" type="subTitle"/>
          </p:nvPr>
        </p:nvSpPr>
        <p:spPr>
          <a:xfrm>
            <a:off x="223650" y="1369050"/>
            <a:ext cx="2814300" cy="290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b="1" sz="1200"/>
            </a:lvl1pPr>
            <a:lvl2pPr lvl="1" rtl="0">
              <a:spcBef>
                <a:spcPts val="1600"/>
              </a:spcBef>
              <a:spcAft>
                <a:spcPts val="0"/>
              </a:spcAft>
              <a:buSzPts val="1000"/>
              <a:buNone/>
              <a:defRPr/>
            </a:lvl2pPr>
            <a:lvl3pPr lvl="2" rtl="0">
              <a:spcBef>
                <a:spcPts val="1600"/>
              </a:spcBef>
              <a:spcAft>
                <a:spcPts val="0"/>
              </a:spcAft>
              <a:buSzPts val="1000"/>
              <a:buNone/>
              <a:defRPr/>
            </a:lvl3pPr>
            <a:lvl4pPr lvl="3" rtl="0">
              <a:spcBef>
                <a:spcPts val="1600"/>
              </a:spcBef>
              <a:spcAft>
                <a:spcPts val="0"/>
              </a:spcAft>
              <a:buSzPts val="1000"/>
              <a:buNone/>
              <a:defRPr/>
            </a:lvl4pPr>
            <a:lvl5pPr lvl="4" rtl="0">
              <a:spcBef>
                <a:spcPts val="1600"/>
              </a:spcBef>
              <a:spcAft>
                <a:spcPts val="0"/>
              </a:spcAft>
              <a:buSzPts val="1000"/>
              <a:buNone/>
              <a:defRPr/>
            </a:lvl5pPr>
            <a:lvl6pPr lvl="5" rtl="0">
              <a:spcBef>
                <a:spcPts val="1600"/>
              </a:spcBef>
              <a:spcAft>
                <a:spcPts val="0"/>
              </a:spcAft>
              <a:buSzPts val="1000"/>
              <a:buNone/>
              <a:defRPr/>
            </a:lvl6pPr>
            <a:lvl7pPr lvl="6" rtl="0">
              <a:spcBef>
                <a:spcPts val="1600"/>
              </a:spcBef>
              <a:spcAft>
                <a:spcPts val="0"/>
              </a:spcAft>
              <a:buSzPts val="1000"/>
              <a:buNone/>
              <a:defRPr/>
            </a:lvl7pPr>
            <a:lvl8pPr lvl="7" rtl="0">
              <a:spcBef>
                <a:spcPts val="1600"/>
              </a:spcBef>
              <a:spcAft>
                <a:spcPts val="0"/>
              </a:spcAft>
              <a:buSzPts val="1000"/>
              <a:buNone/>
              <a:defRPr/>
            </a:lvl8pPr>
            <a:lvl9pPr lvl="8" rtl="0">
              <a:spcBef>
                <a:spcPts val="1600"/>
              </a:spcBef>
              <a:spcAft>
                <a:spcPts val="1600"/>
              </a:spcAft>
              <a:buSzPts val="1000"/>
              <a:buNone/>
              <a:defRPr/>
            </a:lvl9pPr>
          </a:lstStyle>
          <a:p/>
        </p:txBody>
      </p:sp>
    </p:spTree>
  </p:cSld>
  <p:clrMapOvr>
    <a:masterClrMapping/>
  </p:clrMapOvr>
  <p:extLst>
    <p:ext uri="{DCECCB84-F9BA-43D5-87BE-67443E8EF086}">
      <p15:sldGuideLst>
        <p15:guide id="1" orient="horz" pos="285">
          <p15:clr>
            <a:srgbClr val="FA7B17"/>
          </p15:clr>
        </p15:guide>
      </p15:sldGuideLst>
    </p:ext>
  </p:extLst>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ird Layout / Right">
  <p:cSld name="CUSTOM_12_2_2_2_2_1">
    <p:spTree>
      <p:nvGrpSpPr>
        <p:cNvPr id="199" name="Shape 199"/>
        <p:cNvGrpSpPr/>
        <p:nvPr/>
      </p:nvGrpSpPr>
      <p:grpSpPr>
        <a:xfrm>
          <a:off x="0" y="0"/>
          <a:ext cx="0" cy="0"/>
          <a:chOff x="0" y="0"/>
          <a:chExt cx="0" cy="0"/>
        </a:xfrm>
      </p:grpSpPr>
      <p:cxnSp>
        <p:nvCxnSpPr>
          <p:cNvPr id="200" name="Google Shape;200;p26"/>
          <p:cNvCxnSpPr/>
          <p:nvPr/>
        </p:nvCxnSpPr>
        <p:spPr>
          <a:xfrm>
            <a:off x="232900" y="5081955"/>
            <a:ext cx="8676600" cy="0"/>
          </a:xfrm>
          <a:prstGeom prst="straightConnector1">
            <a:avLst/>
          </a:prstGeom>
          <a:noFill/>
          <a:ln cap="flat" cmpd="sng" w="9525">
            <a:solidFill>
              <a:srgbClr val="D9D9D9"/>
            </a:solidFill>
            <a:prstDash val="solid"/>
            <a:round/>
            <a:headEnd len="med" w="med" type="none"/>
            <a:tailEnd len="med" w="med" type="none"/>
          </a:ln>
        </p:spPr>
      </p:cxnSp>
      <p:cxnSp>
        <p:nvCxnSpPr>
          <p:cNvPr id="201" name="Google Shape;201;p26"/>
          <p:cNvCxnSpPr/>
          <p:nvPr/>
        </p:nvCxnSpPr>
        <p:spPr>
          <a:xfrm rot="10800000">
            <a:off x="234309" y="5008750"/>
            <a:ext cx="0" cy="77700"/>
          </a:xfrm>
          <a:prstGeom prst="straightConnector1">
            <a:avLst/>
          </a:prstGeom>
          <a:noFill/>
          <a:ln cap="flat" cmpd="sng" w="9525">
            <a:solidFill>
              <a:srgbClr val="D9D9D9"/>
            </a:solidFill>
            <a:prstDash val="solid"/>
            <a:round/>
            <a:headEnd len="med" w="med" type="none"/>
            <a:tailEnd len="med" w="med" type="none"/>
          </a:ln>
        </p:spPr>
      </p:cxnSp>
      <p:cxnSp>
        <p:nvCxnSpPr>
          <p:cNvPr id="202" name="Google Shape;202;p26"/>
          <p:cNvCxnSpPr/>
          <p:nvPr/>
        </p:nvCxnSpPr>
        <p:spPr>
          <a:xfrm rot="10800000">
            <a:off x="8910038" y="5008750"/>
            <a:ext cx="0" cy="77700"/>
          </a:xfrm>
          <a:prstGeom prst="straightConnector1">
            <a:avLst/>
          </a:prstGeom>
          <a:noFill/>
          <a:ln cap="flat" cmpd="sng" w="9525">
            <a:solidFill>
              <a:srgbClr val="D9D9D9"/>
            </a:solidFill>
            <a:prstDash val="solid"/>
            <a:round/>
            <a:headEnd len="med" w="med" type="none"/>
            <a:tailEnd len="med" w="med" type="none"/>
          </a:ln>
        </p:spPr>
      </p:cxnSp>
      <p:sp>
        <p:nvSpPr>
          <p:cNvPr id="203" name="Google Shape;203;p26"/>
          <p:cNvSpPr txBox="1"/>
          <p:nvPr>
            <p:ph idx="12" type="sldNum"/>
          </p:nvPr>
        </p:nvSpPr>
        <p:spPr>
          <a:xfrm>
            <a:off x="8539400" y="4889875"/>
            <a:ext cx="370200" cy="172500"/>
          </a:xfrm>
          <a:prstGeom prst="rect">
            <a:avLst/>
          </a:prstGeom>
          <a:noFill/>
          <a:ln>
            <a:noFill/>
          </a:ln>
        </p:spPr>
        <p:txBody>
          <a:bodyPr anchorCtr="0" anchor="ctr" bIns="91425" lIns="91425" spcFirstLastPara="1" rIns="91425" wrap="square" tIns="91425">
            <a:noAutofit/>
          </a:bodyPr>
          <a:lstStyle>
            <a:lvl1pPr lvl="0" rtl="0" algn="ctr">
              <a:buNone/>
              <a:defRPr sz="600">
                <a:latin typeface="Roboto"/>
                <a:ea typeface="Roboto"/>
                <a:cs typeface="Roboto"/>
                <a:sym typeface="Roboto"/>
              </a:defRPr>
            </a:lvl1pPr>
            <a:lvl2pPr lvl="1" rtl="0" algn="ctr">
              <a:buNone/>
              <a:defRPr sz="600">
                <a:latin typeface="Roboto"/>
                <a:ea typeface="Roboto"/>
                <a:cs typeface="Roboto"/>
                <a:sym typeface="Roboto"/>
              </a:defRPr>
            </a:lvl2pPr>
            <a:lvl3pPr lvl="2" rtl="0" algn="ctr">
              <a:buNone/>
              <a:defRPr sz="600">
                <a:latin typeface="Roboto"/>
                <a:ea typeface="Roboto"/>
                <a:cs typeface="Roboto"/>
                <a:sym typeface="Roboto"/>
              </a:defRPr>
            </a:lvl3pPr>
            <a:lvl4pPr lvl="3" rtl="0" algn="ctr">
              <a:buNone/>
              <a:defRPr sz="600">
                <a:latin typeface="Roboto"/>
                <a:ea typeface="Roboto"/>
                <a:cs typeface="Roboto"/>
                <a:sym typeface="Roboto"/>
              </a:defRPr>
            </a:lvl4pPr>
            <a:lvl5pPr lvl="4" rtl="0" algn="ctr">
              <a:buNone/>
              <a:defRPr sz="600">
                <a:latin typeface="Roboto"/>
                <a:ea typeface="Roboto"/>
                <a:cs typeface="Roboto"/>
                <a:sym typeface="Roboto"/>
              </a:defRPr>
            </a:lvl5pPr>
            <a:lvl6pPr lvl="5" rtl="0" algn="ctr">
              <a:buNone/>
              <a:defRPr sz="600">
                <a:latin typeface="Roboto"/>
                <a:ea typeface="Roboto"/>
                <a:cs typeface="Roboto"/>
                <a:sym typeface="Roboto"/>
              </a:defRPr>
            </a:lvl6pPr>
            <a:lvl7pPr lvl="6" rtl="0" algn="ctr">
              <a:buNone/>
              <a:defRPr sz="600">
                <a:latin typeface="Roboto"/>
                <a:ea typeface="Roboto"/>
                <a:cs typeface="Roboto"/>
                <a:sym typeface="Roboto"/>
              </a:defRPr>
            </a:lvl7pPr>
            <a:lvl8pPr lvl="7" rtl="0" algn="ctr">
              <a:buNone/>
              <a:defRPr sz="600">
                <a:latin typeface="Roboto"/>
                <a:ea typeface="Roboto"/>
                <a:cs typeface="Roboto"/>
                <a:sym typeface="Roboto"/>
              </a:defRPr>
            </a:lvl8pPr>
            <a:lvl9pPr lvl="8" rtl="0" algn="ctr">
              <a:buNone/>
              <a:defRPr sz="600">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en"/>
              <a:t>‹#›</a:t>
            </a:fld>
            <a:endParaRPr/>
          </a:p>
        </p:txBody>
      </p:sp>
      <p:pic>
        <p:nvPicPr>
          <p:cNvPr id="204" name="Google Shape;204;p26"/>
          <p:cNvPicPr preferRelativeResize="0"/>
          <p:nvPr/>
        </p:nvPicPr>
        <p:blipFill rotWithShape="1">
          <a:blip r:embed="rId2">
            <a:alphaModFix/>
          </a:blip>
          <a:srcRect b="0" l="-6116" r="-6533" t="0"/>
          <a:stretch/>
        </p:blipFill>
        <p:spPr>
          <a:xfrm>
            <a:off x="332200" y="4910825"/>
            <a:ext cx="583350" cy="130600"/>
          </a:xfrm>
          <a:prstGeom prst="rect">
            <a:avLst/>
          </a:prstGeom>
          <a:noFill/>
          <a:ln>
            <a:noFill/>
          </a:ln>
        </p:spPr>
      </p:pic>
      <p:sp>
        <p:nvSpPr>
          <p:cNvPr id="205" name="Google Shape;205;p26"/>
          <p:cNvSpPr txBox="1"/>
          <p:nvPr>
            <p:ph type="ctrTitle"/>
          </p:nvPr>
        </p:nvSpPr>
        <p:spPr>
          <a:xfrm>
            <a:off x="6099700" y="228600"/>
            <a:ext cx="2814300" cy="11403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000000"/>
              </a:buClr>
              <a:buSzPts val="2400"/>
              <a:buNone/>
              <a:defRPr sz="2400">
                <a:solidFill>
                  <a:srgbClr val="000000"/>
                </a:solidFill>
              </a:defRPr>
            </a:lvl1pPr>
            <a:lvl2pPr lvl="1"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2pPr>
            <a:lvl3pPr lvl="2"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3pPr>
            <a:lvl4pPr lvl="3"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4pPr>
            <a:lvl5pPr lvl="4"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5pPr>
            <a:lvl6pPr lvl="5"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6pPr>
            <a:lvl7pPr lvl="6"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7pPr>
            <a:lvl8pPr lvl="7"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8pPr>
            <a:lvl9pPr lvl="8"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9pPr>
          </a:lstStyle>
          <a:p/>
        </p:txBody>
      </p:sp>
      <p:sp>
        <p:nvSpPr>
          <p:cNvPr id="206" name="Google Shape;206;p26"/>
          <p:cNvSpPr txBox="1"/>
          <p:nvPr>
            <p:ph idx="1" type="body"/>
          </p:nvPr>
        </p:nvSpPr>
        <p:spPr>
          <a:xfrm>
            <a:off x="6090325" y="1713375"/>
            <a:ext cx="2814300" cy="2935200"/>
          </a:xfrm>
          <a:prstGeom prst="rect">
            <a:avLst/>
          </a:prstGeom>
        </p:spPr>
        <p:txBody>
          <a:bodyPr anchorCtr="0" anchor="t" bIns="91425" lIns="91425" spcFirstLastPara="1" rIns="91425" wrap="square" tIns="91425">
            <a:noAutofit/>
          </a:bodyPr>
          <a:lstStyle>
            <a:lvl1pPr indent="-292100" lvl="0" marL="457200" rtl="0">
              <a:lnSpc>
                <a:spcPct val="100000"/>
              </a:lnSpc>
              <a:spcBef>
                <a:spcPts val="0"/>
              </a:spcBef>
              <a:spcAft>
                <a:spcPts val="0"/>
              </a:spcAft>
              <a:buSzPts val="1000"/>
              <a:buChar char="•"/>
              <a:defRPr sz="1000"/>
            </a:lvl1pPr>
            <a:lvl2pPr indent="-292100" lvl="1" marL="914400" rtl="0">
              <a:lnSpc>
                <a:spcPct val="100000"/>
              </a:lnSpc>
              <a:spcBef>
                <a:spcPts val="1600"/>
              </a:spcBef>
              <a:spcAft>
                <a:spcPts val="0"/>
              </a:spcAft>
              <a:buSzPts val="1000"/>
              <a:buChar char="○"/>
              <a:defRPr sz="1000"/>
            </a:lvl2pPr>
            <a:lvl3pPr indent="-292100" lvl="2" marL="1371600" rtl="0">
              <a:lnSpc>
                <a:spcPct val="100000"/>
              </a:lnSpc>
              <a:spcBef>
                <a:spcPts val="1600"/>
              </a:spcBef>
              <a:spcAft>
                <a:spcPts val="0"/>
              </a:spcAft>
              <a:buSzPts val="1000"/>
              <a:buChar char="■"/>
              <a:defRPr sz="1000"/>
            </a:lvl3pPr>
            <a:lvl4pPr indent="-292100" lvl="3" marL="1828800" rtl="0">
              <a:lnSpc>
                <a:spcPct val="100000"/>
              </a:lnSpc>
              <a:spcBef>
                <a:spcPts val="1600"/>
              </a:spcBef>
              <a:spcAft>
                <a:spcPts val="0"/>
              </a:spcAft>
              <a:buSzPts val="1000"/>
              <a:buChar char="●"/>
              <a:defRPr sz="1000"/>
            </a:lvl4pPr>
            <a:lvl5pPr indent="-292100" lvl="4" marL="2286000" rtl="0">
              <a:lnSpc>
                <a:spcPct val="100000"/>
              </a:lnSpc>
              <a:spcBef>
                <a:spcPts val="1600"/>
              </a:spcBef>
              <a:spcAft>
                <a:spcPts val="0"/>
              </a:spcAft>
              <a:buSzPts val="1000"/>
              <a:buChar char="○"/>
              <a:defRPr sz="1000"/>
            </a:lvl5pPr>
            <a:lvl6pPr indent="-292100" lvl="5" marL="2743200" rtl="0">
              <a:lnSpc>
                <a:spcPct val="100000"/>
              </a:lnSpc>
              <a:spcBef>
                <a:spcPts val="1600"/>
              </a:spcBef>
              <a:spcAft>
                <a:spcPts val="0"/>
              </a:spcAft>
              <a:buSzPts val="1000"/>
              <a:buChar char="■"/>
              <a:defRPr sz="1000"/>
            </a:lvl6pPr>
            <a:lvl7pPr indent="-292100" lvl="6" marL="3200400" rtl="0">
              <a:lnSpc>
                <a:spcPct val="100000"/>
              </a:lnSpc>
              <a:spcBef>
                <a:spcPts val="1600"/>
              </a:spcBef>
              <a:spcAft>
                <a:spcPts val="0"/>
              </a:spcAft>
              <a:buSzPts val="1000"/>
              <a:buChar char="●"/>
              <a:defRPr sz="1000"/>
            </a:lvl7pPr>
            <a:lvl8pPr indent="-292100" lvl="7" marL="3657600" rtl="0">
              <a:lnSpc>
                <a:spcPct val="100000"/>
              </a:lnSpc>
              <a:spcBef>
                <a:spcPts val="1600"/>
              </a:spcBef>
              <a:spcAft>
                <a:spcPts val="0"/>
              </a:spcAft>
              <a:buSzPts val="1000"/>
              <a:buChar char="○"/>
              <a:defRPr sz="1000"/>
            </a:lvl8pPr>
            <a:lvl9pPr indent="-292100" lvl="8" marL="4114800" rtl="0">
              <a:lnSpc>
                <a:spcPct val="100000"/>
              </a:lnSpc>
              <a:spcBef>
                <a:spcPts val="1600"/>
              </a:spcBef>
              <a:spcAft>
                <a:spcPts val="1600"/>
              </a:spcAft>
              <a:buSzPts val="1000"/>
              <a:buChar char="•"/>
              <a:defRPr sz="1000"/>
            </a:lvl9pPr>
          </a:lstStyle>
          <a:p/>
        </p:txBody>
      </p:sp>
      <p:sp>
        <p:nvSpPr>
          <p:cNvPr id="207" name="Google Shape;207;p26"/>
          <p:cNvSpPr txBox="1"/>
          <p:nvPr>
            <p:ph idx="2" type="subTitle"/>
          </p:nvPr>
        </p:nvSpPr>
        <p:spPr>
          <a:xfrm>
            <a:off x="6090325" y="1369050"/>
            <a:ext cx="2814300" cy="290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b="1" sz="1200"/>
            </a:lvl1pPr>
            <a:lvl2pPr lvl="1" rtl="0">
              <a:spcBef>
                <a:spcPts val="1600"/>
              </a:spcBef>
              <a:spcAft>
                <a:spcPts val="0"/>
              </a:spcAft>
              <a:buSzPts val="1000"/>
              <a:buNone/>
              <a:defRPr/>
            </a:lvl2pPr>
            <a:lvl3pPr lvl="2" rtl="0">
              <a:spcBef>
                <a:spcPts val="1600"/>
              </a:spcBef>
              <a:spcAft>
                <a:spcPts val="0"/>
              </a:spcAft>
              <a:buSzPts val="1000"/>
              <a:buNone/>
              <a:defRPr/>
            </a:lvl3pPr>
            <a:lvl4pPr lvl="3" rtl="0">
              <a:spcBef>
                <a:spcPts val="1600"/>
              </a:spcBef>
              <a:spcAft>
                <a:spcPts val="0"/>
              </a:spcAft>
              <a:buSzPts val="1000"/>
              <a:buNone/>
              <a:defRPr/>
            </a:lvl4pPr>
            <a:lvl5pPr lvl="4" rtl="0">
              <a:spcBef>
                <a:spcPts val="1600"/>
              </a:spcBef>
              <a:spcAft>
                <a:spcPts val="0"/>
              </a:spcAft>
              <a:buSzPts val="1000"/>
              <a:buNone/>
              <a:defRPr/>
            </a:lvl5pPr>
            <a:lvl6pPr lvl="5" rtl="0">
              <a:spcBef>
                <a:spcPts val="1600"/>
              </a:spcBef>
              <a:spcAft>
                <a:spcPts val="0"/>
              </a:spcAft>
              <a:buSzPts val="1000"/>
              <a:buNone/>
              <a:defRPr/>
            </a:lvl6pPr>
            <a:lvl7pPr lvl="6" rtl="0">
              <a:spcBef>
                <a:spcPts val="1600"/>
              </a:spcBef>
              <a:spcAft>
                <a:spcPts val="0"/>
              </a:spcAft>
              <a:buSzPts val="1000"/>
              <a:buNone/>
              <a:defRPr/>
            </a:lvl7pPr>
            <a:lvl8pPr lvl="7" rtl="0">
              <a:spcBef>
                <a:spcPts val="1600"/>
              </a:spcBef>
              <a:spcAft>
                <a:spcPts val="0"/>
              </a:spcAft>
              <a:buSzPts val="1000"/>
              <a:buNone/>
              <a:defRPr/>
            </a:lvl8pPr>
            <a:lvl9pPr lvl="8" rtl="0">
              <a:spcBef>
                <a:spcPts val="1600"/>
              </a:spcBef>
              <a:spcAft>
                <a:spcPts val="1600"/>
              </a:spcAft>
              <a:buSzPts val="1000"/>
              <a:buNone/>
              <a:defRPr/>
            </a:lvl9pPr>
          </a:lstStyle>
          <a:p/>
        </p:txBody>
      </p:sp>
    </p:spTree>
  </p:cSld>
  <p:clrMapOvr>
    <a:masterClrMapping/>
  </p:clrMapOvr>
  <p:extLst>
    <p:ext uri="{DCECCB84-F9BA-43D5-87BE-67443E8EF086}">
      <p15:sldGuideLst>
        <p15:guide id="1" orient="horz" pos="285">
          <p15:clr>
            <a:srgbClr val="FA7B17"/>
          </p15:clr>
        </p15:guide>
      </p15:sldGuideLst>
    </p:ext>
  </p:extLst>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p:cSld name="CUSTOM_7_1_1">
    <p:bg>
      <p:bgPr>
        <a:noFill/>
      </p:bgPr>
    </p:bg>
    <p:spTree>
      <p:nvGrpSpPr>
        <p:cNvPr id="208" name="Shape 208"/>
        <p:cNvGrpSpPr/>
        <p:nvPr/>
      </p:nvGrpSpPr>
      <p:grpSpPr>
        <a:xfrm>
          <a:off x="0" y="0"/>
          <a:ext cx="0" cy="0"/>
          <a:chOff x="0" y="0"/>
          <a:chExt cx="0" cy="0"/>
        </a:xfrm>
      </p:grpSpPr>
      <p:sp>
        <p:nvSpPr>
          <p:cNvPr id="209" name="Google Shape;209;p27"/>
          <p:cNvSpPr/>
          <p:nvPr/>
        </p:nvSpPr>
        <p:spPr>
          <a:xfrm>
            <a:off x="6400" y="6400"/>
            <a:ext cx="9144000" cy="5143500"/>
          </a:xfrm>
          <a:prstGeom prst="rect">
            <a:avLst/>
          </a:prstGeom>
          <a:solidFill>
            <a:srgbClr val="1E1F1C">
              <a:alpha val="346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27"/>
          <p:cNvSpPr txBox="1"/>
          <p:nvPr>
            <p:ph type="title"/>
          </p:nvPr>
        </p:nvSpPr>
        <p:spPr>
          <a:xfrm>
            <a:off x="228600" y="1339250"/>
            <a:ext cx="8686800" cy="1380000"/>
          </a:xfrm>
          <a:prstGeom prst="rect">
            <a:avLst/>
          </a:prstGeom>
        </p:spPr>
        <p:txBody>
          <a:bodyPr anchorCtr="0" anchor="b" bIns="91425" lIns="91425" spcFirstLastPara="1" rIns="91425" wrap="square" tIns="91425">
            <a:noAutofit/>
          </a:bodyPr>
          <a:lstStyle>
            <a:lvl1pPr lvl="0" rtl="0" algn="ctr">
              <a:spcBef>
                <a:spcPts val="0"/>
              </a:spcBef>
              <a:spcAft>
                <a:spcPts val="0"/>
              </a:spcAft>
              <a:buNone/>
              <a:defRPr sz="4000">
                <a:solidFill>
                  <a:srgbClr val="FFFFFF"/>
                </a:solidFill>
              </a:defRPr>
            </a:lvl1pPr>
            <a:lvl2pPr lvl="1" rtl="0" algn="ctr">
              <a:spcBef>
                <a:spcPts val="0"/>
              </a:spcBef>
              <a:spcAft>
                <a:spcPts val="0"/>
              </a:spcAft>
              <a:buNone/>
              <a:defRPr>
                <a:solidFill>
                  <a:srgbClr val="FFFFFF"/>
                </a:solidFill>
              </a:defRPr>
            </a:lvl2pPr>
            <a:lvl3pPr lvl="2" rtl="0" algn="ctr">
              <a:spcBef>
                <a:spcPts val="0"/>
              </a:spcBef>
              <a:spcAft>
                <a:spcPts val="0"/>
              </a:spcAft>
              <a:buNone/>
              <a:defRPr>
                <a:solidFill>
                  <a:srgbClr val="FFFFFF"/>
                </a:solidFill>
              </a:defRPr>
            </a:lvl3pPr>
            <a:lvl4pPr lvl="3" rtl="0" algn="ctr">
              <a:spcBef>
                <a:spcPts val="0"/>
              </a:spcBef>
              <a:spcAft>
                <a:spcPts val="0"/>
              </a:spcAft>
              <a:buNone/>
              <a:defRPr>
                <a:solidFill>
                  <a:srgbClr val="FFFFFF"/>
                </a:solidFill>
              </a:defRPr>
            </a:lvl4pPr>
            <a:lvl5pPr lvl="4" rtl="0" algn="ctr">
              <a:spcBef>
                <a:spcPts val="0"/>
              </a:spcBef>
              <a:spcAft>
                <a:spcPts val="0"/>
              </a:spcAft>
              <a:buNone/>
              <a:defRPr>
                <a:solidFill>
                  <a:srgbClr val="FFFFFF"/>
                </a:solidFill>
              </a:defRPr>
            </a:lvl5pPr>
            <a:lvl6pPr lvl="5" rtl="0" algn="ctr">
              <a:spcBef>
                <a:spcPts val="0"/>
              </a:spcBef>
              <a:spcAft>
                <a:spcPts val="0"/>
              </a:spcAft>
              <a:buNone/>
              <a:defRPr>
                <a:solidFill>
                  <a:srgbClr val="FFFFFF"/>
                </a:solidFill>
              </a:defRPr>
            </a:lvl6pPr>
            <a:lvl7pPr lvl="6" rtl="0" algn="ctr">
              <a:spcBef>
                <a:spcPts val="0"/>
              </a:spcBef>
              <a:spcAft>
                <a:spcPts val="0"/>
              </a:spcAft>
              <a:buNone/>
              <a:defRPr>
                <a:solidFill>
                  <a:srgbClr val="FFFFFF"/>
                </a:solidFill>
              </a:defRPr>
            </a:lvl7pPr>
            <a:lvl8pPr lvl="7" rtl="0" algn="ctr">
              <a:spcBef>
                <a:spcPts val="0"/>
              </a:spcBef>
              <a:spcAft>
                <a:spcPts val="0"/>
              </a:spcAft>
              <a:buNone/>
              <a:defRPr>
                <a:solidFill>
                  <a:srgbClr val="FFFFFF"/>
                </a:solidFill>
              </a:defRPr>
            </a:lvl8pPr>
            <a:lvl9pPr lvl="8" rtl="0" algn="ctr">
              <a:spcBef>
                <a:spcPts val="0"/>
              </a:spcBef>
              <a:spcAft>
                <a:spcPts val="0"/>
              </a:spcAft>
              <a:buNone/>
              <a:defRPr>
                <a:solidFill>
                  <a:srgbClr val="FFFFFF"/>
                </a:solidFill>
              </a:defRPr>
            </a:lvl9pPr>
          </a:lstStyle>
          <a:p/>
        </p:txBody>
      </p:sp>
      <p:sp>
        <p:nvSpPr>
          <p:cNvPr id="211" name="Google Shape;211;p27"/>
          <p:cNvSpPr txBox="1"/>
          <p:nvPr>
            <p:ph idx="1" type="subTitle"/>
          </p:nvPr>
        </p:nvSpPr>
        <p:spPr>
          <a:xfrm>
            <a:off x="228600" y="2719200"/>
            <a:ext cx="8686800" cy="348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a:solidFill>
                  <a:srgbClr val="FFFFFF"/>
                </a:solidFill>
              </a:defRPr>
            </a:lvl1pPr>
            <a:lvl2pPr lvl="1" rtl="0" algn="ctr">
              <a:spcBef>
                <a:spcPts val="1600"/>
              </a:spcBef>
              <a:spcAft>
                <a:spcPts val="0"/>
              </a:spcAft>
              <a:buNone/>
              <a:defRPr>
                <a:solidFill>
                  <a:srgbClr val="FFFFFF"/>
                </a:solidFill>
              </a:defRPr>
            </a:lvl2pPr>
            <a:lvl3pPr lvl="2" rtl="0" algn="ctr">
              <a:spcBef>
                <a:spcPts val="1600"/>
              </a:spcBef>
              <a:spcAft>
                <a:spcPts val="0"/>
              </a:spcAft>
              <a:buNone/>
              <a:defRPr>
                <a:solidFill>
                  <a:srgbClr val="FFFFFF"/>
                </a:solidFill>
              </a:defRPr>
            </a:lvl3pPr>
            <a:lvl4pPr lvl="3" rtl="0" algn="ctr">
              <a:spcBef>
                <a:spcPts val="1600"/>
              </a:spcBef>
              <a:spcAft>
                <a:spcPts val="0"/>
              </a:spcAft>
              <a:buNone/>
              <a:defRPr>
                <a:solidFill>
                  <a:srgbClr val="FFFFFF"/>
                </a:solidFill>
              </a:defRPr>
            </a:lvl4pPr>
            <a:lvl5pPr lvl="4" rtl="0" algn="ctr">
              <a:spcBef>
                <a:spcPts val="1600"/>
              </a:spcBef>
              <a:spcAft>
                <a:spcPts val="0"/>
              </a:spcAft>
              <a:buNone/>
              <a:defRPr>
                <a:solidFill>
                  <a:srgbClr val="FFFFFF"/>
                </a:solidFill>
              </a:defRPr>
            </a:lvl5pPr>
            <a:lvl6pPr lvl="5" rtl="0" algn="ctr">
              <a:spcBef>
                <a:spcPts val="1600"/>
              </a:spcBef>
              <a:spcAft>
                <a:spcPts val="0"/>
              </a:spcAft>
              <a:buNone/>
              <a:defRPr>
                <a:solidFill>
                  <a:srgbClr val="FFFFFF"/>
                </a:solidFill>
              </a:defRPr>
            </a:lvl6pPr>
            <a:lvl7pPr lvl="6" rtl="0" algn="ctr">
              <a:spcBef>
                <a:spcPts val="1600"/>
              </a:spcBef>
              <a:spcAft>
                <a:spcPts val="0"/>
              </a:spcAft>
              <a:buNone/>
              <a:defRPr>
                <a:solidFill>
                  <a:srgbClr val="FFFFFF"/>
                </a:solidFill>
              </a:defRPr>
            </a:lvl7pPr>
            <a:lvl8pPr lvl="7" rtl="0" algn="ctr">
              <a:spcBef>
                <a:spcPts val="1600"/>
              </a:spcBef>
              <a:spcAft>
                <a:spcPts val="0"/>
              </a:spcAft>
              <a:buNone/>
              <a:defRPr>
                <a:solidFill>
                  <a:srgbClr val="FFFFFF"/>
                </a:solidFill>
              </a:defRPr>
            </a:lvl8pPr>
            <a:lvl9pPr lvl="8" rtl="0" algn="ctr">
              <a:spcBef>
                <a:spcPts val="1600"/>
              </a:spcBef>
              <a:spcAft>
                <a:spcPts val="1600"/>
              </a:spcAft>
              <a:buNone/>
              <a:defRPr>
                <a:solidFill>
                  <a:srgbClr val="FFFFFF"/>
                </a:solidFill>
              </a:defRPr>
            </a:lvl9pPr>
          </a:lstStyle>
          <a:p/>
        </p:txBody>
      </p:sp>
      <p:pic>
        <p:nvPicPr>
          <p:cNvPr id="212" name="Google Shape;212;p27"/>
          <p:cNvPicPr preferRelativeResize="0"/>
          <p:nvPr/>
        </p:nvPicPr>
        <p:blipFill>
          <a:blip r:embed="rId2">
            <a:alphaModFix/>
          </a:blip>
          <a:stretch>
            <a:fillRect/>
          </a:stretch>
        </p:blipFill>
        <p:spPr>
          <a:xfrm>
            <a:off x="267700" y="228600"/>
            <a:ext cx="883053" cy="223500"/>
          </a:xfrm>
          <a:prstGeom prst="rect">
            <a:avLst/>
          </a:prstGeom>
          <a:noFill/>
          <a:ln>
            <a:noFill/>
          </a:ln>
        </p:spPr>
      </p:pic>
    </p:spTree>
  </p:cSld>
  <p:clrMapOvr>
    <a:masterClrMapping/>
  </p:clrMapOvr>
  <p:extLst>
    <p:ext uri="{DCECCB84-F9BA-43D5-87BE-67443E8EF086}">
      <p15:sldGuideLst>
        <p15:guide id="1" orient="horz" pos="285">
          <p15:clr>
            <a:srgbClr val="FA7B17"/>
          </p15:clr>
        </p15:guide>
        <p15:guide id="2" orient="horz" pos="2955">
          <p15:clr>
            <a:srgbClr val="FA7B17"/>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pening / Light">
  <p:cSld name="CUSTOM_7_2_1">
    <p:bg>
      <p:bgPr>
        <a:solidFill>
          <a:schemeClr val="lt1"/>
        </a:solidFill>
      </p:bgPr>
    </p:bg>
    <p:spTree>
      <p:nvGrpSpPr>
        <p:cNvPr id="19" name="Shape 19"/>
        <p:cNvGrpSpPr/>
        <p:nvPr/>
      </p:nvGrpSpPr>
      <p:grpSpPr>
        <a:xfrm>
          <a:off x="0" y="0"/>
          <a:ext cx="0" cy="0"/>
          <a:chOff x="0" y="0"/>
          <a:chExt cx="0" cy="0"/>
        </a:xfrm>
      </p:grpSpPr>
      <p:sp>
        <p:nvSpPr>
          <p:cNvPr id="20" name="Google Shape;20;p4"/>
          <p:cNvSpPr txBox="1"/>
          <p:nvPr>
            <p:ph type="title"/>
          </p:nvPr>
        </p:nvSpPr>
        <p:spPr>
          <a:xfrm>
            <a:off x="267700" y="1339250"/>
            <a:ext cx="7506900" cy="1380000"/>
          </a:xfrm>
          <a:prstGeom prst="rect">
            <a:avLst/>
          </a:prstGeom>
        </p:spPr>
        <p:txBody>
          <a:bodyPr anchorCtr="0" anchor="b" bIns="91425" lIns="91425" spcFirstLastPara="1" rIns="91425" wrap="square" tIns="91425">
            <a:noAutofit/>
          </a:bodyPr>
          <a:lstStyle>
            <a:lvl1pPr lvl="0" rtl="0">
              <a:spcBef>
                <a:spcPts val="0"/>
              </a:spcBef>
              <a:spcAft>
                <a:spcPts val="0"/>
              </a:spcAft>
              <a:buNone/>
              <a:defRPr sz="4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21" name="Google Shape;21;p4"/>
          <p:cNvSpPr txBox="1"/>
          <p:nvPr>
            <p:ph idx="1" type="subTitle"/>
          </p:nvPr>
        </p:nvSpPr>
        <p:spPr>
          <a:xfrm>
            <a:off x="267700" y="2719201"/>
            <a:ext cx="4432800" cy="5958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22" name="Google Shape;22;p4"/>
          <p:cNvSpPr txBox="1"/>
          <p:nvPr>
            <p:ph idx="2" type="subTitle"/>
          </p:nvPr>
        </p:nvSpPr>
        <p:spPr>
          <a:xfrm>
            <a:off x="267700" y="3361469"/>
            <a:ext cx="4432800" cy="595800"/>
          </a:xfrm>
          <a:prstGeom prst="rect">
            <a:avLst/>
          </a:prstGeom>
        </p:spPr>
        <p:txBody>
          <a:bodyPr anchorCtr="0" anchor="t" bIns="91425" lIns="91425" spcFirstLastPara="1" rIns="91425" wrap="square" tIns="91425">
            <a:noAutofit/>
          </a:bodyPr>
          <a:lstStyle>
            <a:lvl1pPr lvl="0" rtl="0">
              <a:spcBef>
                <a:spcPts val="0"/>
              </a:spcBef>
              <a:spcAft>
                <a:spcPts val="0"/>
              </a:spcAft>
              <a:buNone/>
              <a:defRPr sz="800">
                <a:latin typeface="Roboto Light"/>
                <a:ea typeface="Roboto Light"/>
                <a:cs typeface="Roboto Light"/>
                <a:sym typeface="Roboto Light"/>
              </a:defRPr>
            </a:lvl1pPr>
            <a:lvl2pPr lvl="1" rtl="0">
              <a:spcBef>
                <a:spcPts val="1600"/>
              </a:spcBef>
              <a:spcAft>
                <a:spcPts val="0"/>
              </a:spcAft>
              <a:buNone/>
              <a:defRPr sz="800">
                <a:latin typeface="Roboto Light"/>
                <a:ea typeface="Roboto Light"/>
                <a:cs typeface="Roboto Light"/>
                <a:sym typeface="Roboto Light"/>
              </a:defRPr>
            </a:lvl2pPr>
            <a:lvl3pPr lvl="2" rtl="0">
              <a:spcBef>
                <a:spcPts val="1600"/>
              </a:spcBef>
              <a:spcAft>
                <a:spcPts val="0"/>
              </a:spcAft>
              <a:buNone/>
              <a:defRPr sz="800">
                <a:latin typeface="Roboto Light"/>
                <a:ea typeface="Roboto Light"/>
                <a:cs typeface="Roboto Light"/>
                <a:sym typeface="Roboto Light"/>
              </a:defRPr>
            </a:lvl3pPr>
            <a:lvl4pPr lvl="3" rtl="0">
              <a:spcBef>
                <a:spcPts val="1600"/>
              </a:spcBef>
              <a:spcAft>
                <a:spcPts val="0"/>
              </a:spcAft>
              <a:buNone/>
              <a:defRPr sz="800">
                <a:latin typeface="Roboto Light"/>
                <a:ea typeface="Roboto Light"/>
                <a:cs typeface="Roboto Light"/>
                <a:sym typeface="Roboto Light"/>
              </a:defRPr>
            </a:lvl4pPr>
            <a:lvl5pPr lvl="4" rtl="0">
              <a:spcBef>
                <a:spcPts val="1600"/>
              </a:spcBef>
              <a:spcAft>
                <a:spcPts val="0"/>
              </a:spcAft>
              <a:buNone/>
              <a:defRPr sz="800">
                <a:latin typeface="Roboto Light"/>
                <a:ea typeface="Roboto Light"/>
                <a:cs typeface="Roboto Light"/>
                <a:sym typeface="Roboto Light"/>
              </a:defRPr>
            </a:lvl5pPr>
            <a:lvl6pPr lvl="5" rtl="0">
              <a:spcBef>
                <a:spcPts val="1600"/>
              </a:spcBef>
              <a:spcAft>
                <a:spcPts val="0"/>
              </a:spcAft>
              <a:buNone/>
              <a:defRPr sz="800">
                <a:latin typeface="Roboto Light"/>
                <a:ea typeface="Roboto Light"/>
                <a:cs typeface="Roboto Light"/>
                <a:sym typeface="Roboto Light"/>
              </a:defRPr>
            </a:lvl6pPr>
            <a:lvl7pPr lvl="6" rtl="0">
              <a:spcBef>
                <a:spcPts val="1600"/>
              </a:spcBef>
              <a:spcAft>
                <a:spcPts val="0"/>
              </a:spcAft>
              <a:buNone/>
              <a:defRPr sz="800">
                <a:latin typeface="Roboto Light"/>
                <a:ea typeface="Roboto Light"/>
                <a:cs typeface="Roboto Light"/>
                <a:sym typeface="Roboto Light"/>
              </a:defRPr>
            </a:lvl7pPr>
            <a:lvl8pPr lvl="7" rtl="0">
              <a:spcBef>
                <a:spcPts val="1600"/>
              </a:spcBef>
              <a:spcAft>
                <a:spcPts val="0"/>
              </a:spcAft>
              <a:buNone/>
              <a:defRPr sz="800">
                <a:latin typeface="Roboto Light"/>
                <a:ea typeface="Roboto Light"/>
                <a:cs typeface="Roboto Light"/>
                <a:sym typeface="Roboto Light"/>
              </a:defRPr>
            </a:lvl8pPr>
            <a:lvl9pPr lvl="8" rtl="0">
              <a:spcBef>
                <a:spcPts val="1600"/>
              </a:spcBef>
              <a:spcAft>
                <a:spcPts val="1600"/>
              </a:spcAft>
              <a:buNone/>
              <a:defRPr sz="800">
                <a:latin typeface="Roboto Light"/>
                <a:ea typeface="Roboto Light"/>
                <a:cs typeface="Roboto Light"/>
                <a:sym typeface="Roboto Light"/>
              </a:defRPr>
            </a:lvl9pPr>
          </a:lstStyle>
          <a:p/>
        </p:txBody>
      </p:sp>
      <p:pic>
        <p:nvPicPr>
          <p:cNvPr id="23" name="Google Shape;23;p4"/>
          <p:cNvPicPr preferRelativeResize="0"/>
          <p:nvPr/>
        </p:nvPicPr>
        <p:blipFill rotWithShape="1">
          <a:blip r:embed="rId2">
            <a:alphaModFix/>
          </a:blip>
          <a:srcRect b="0" l="169" r="179" t="0"/>
          <a:stretch/>
        </p:blipFill>
        <p:spPr>
          <a:xfrm>
            <a:off x="420100" y="228600"/>
            <a:ext cx="883053" cy="223500"/>
          </a:xfrm>
          <a:prstGeom prst="rect">
            <a:avLst/>
          </a:prstGeom>
          <a:noFill/>
          <a:ln>
            <a:noFill/>
          </a:ln>
        </p:spPr>
      </p:pic>
    </p:spTree>
  </p:cSld>
  <p:clrMapOvr>
    <a:masterClrMapping/>
  </p:clrMapOvr>
  <p:extLst>
    <p:ext uri="{DCECCB84-F9BA-43D5-87BE-67443E8EF086}">
      <p15:sldGuideLst>
        <p15:guide id="1" orient="horz" pos="285">
          <p15:clr>
            <a:srgbClr val="FA7B17"/>
          </p15:clr>
        </p15:guide>
        <p15:guide id="2" orient="horz" pos="2955">
          <p15:clr>
            <a:srgbClr val="FA7B17"/>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pening / White">
  <p:cSld name="CUSTOM_7_1">
    <p:bg>
      <p:bgPr>
        <a:solidFill>
          <a:schemeClr val="dk1"/>
        </a:solidFill>
      </p:bgPr>
    </p:bg>
    <p:spTree>
      <p:nvGrpSpPr>
        <p:cNvPr id="24" name="Shape 24"/>
        <p:cNvGrpSpPr/>
        <p:nvPr/>
      </p:nvGrpSpPr>
      <p:grpSpPr>
        <a:xfrm>
          <a:off x="0" y="0"/>
          <a:ext cx="0" cy="0"/>
          <a:chOff x="0" y="0"/>
          <a:chExt cx="0" cy="0"/>
        </a:xfrm>
      </p:grpSpPr>
      <p:sp>
        <p:nvSpPr>
          <p:cNvPr id="25" name="Google Shape;25;p5"/>
          <p:cNvSpPr txBox="1"/>
          <p:nvPr>
            <p:ph type="title"/>
          </p:nvPr>
        </p:nvSpPr>
        <p:spPr>
          <a:xfrm>
            <a:off x="267700" y="1339250"/>
            <a:ext cx="7506900" cy="1380000"/>
          </a:xfrm>
          <a:prstGeom prst="rect">
            <a:avLst/>
          </a:prstGeom>
        </p:spPr>
        <p:txBody>
          <a:bodyPr anchorCtr="0" anchor="b" bIns="91425" lIns="91425" spcFirstLastPara="1" rIns="91425" wrap="square" tIns="91425">
            <a:noAutofit/>
          </a:bodyPr>
          <a:lstStyle>
            <a:lvl1pPr lvl="0" rtl="0">
              <a:spcBef>
                <a:spcPts val="0"/>
              </a:spcBef>
              <a:spcAft>
                <a:spcPts val="0"/>
              </a:spcAft>
              <a:buNone/>
              <a:defRPr sz="4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26" name="Google Shape;26;p5"/>
          <p:cNvSpPr txBox="1"/>
          <p:nvPr>
            <p:ph idx="1" type="subTitle"/>
          </p:nvPr>
        </p:nvSpPr>
        <p:spPr>
          <a:xfrm>
            <a:off x="267700" y="2719199"/>
            <a:ext cx="4432800" cy="3480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27" name="Google Shape;27;p5"/>
          <p:cNvSpPr txBox="1"/>
          <p:nvPr>
            <p:ph idx="2" type="subTitle"/>
          </p:nvPr>
        </p:nvSpPr>
        <p:spPr>
          <a:xfrm>
            <a:off x="267700" y="3361469"/>
            <a:ext cx="4432800" cy="595800"/>
          </a:xfrm>
          <a:prstGeom prst="rect">
            <a:avLst/>
          </a:prstGeom>
        </p:spPr>
        <p:txBody>
          <a:bodyPr anchorCtr="0" anchor="t" bIns="91425" lIns="91425" spcFirstLastPara="1" rIns="91425" wrap="square" tIns="91425">
            <a:noAutofit/>
          </a:bodyPr>
          <a:lstStyle>
            <a:lvl1pPr lvl="0" rtl="0">
              <a:spcBef>
                <a:spcPts val="0"/>
              </a:spcBef>
              <a:spcAft>
                <a:spcPts val="0"/>
              </a:spcAft>
              <a:buNone/>
              <a:defRPr sz="800">
                <a:latin typeface="Roboto Light"/>
                <a:ea typeface="Roboto Light"/>
                <a:cs typeface="Roboto Light"/>
                <a:sym typeface="Roboto Light"/>
              </a:defRPr>
            </a:lvl1pPr>
            <a:lvl2pPr lvl="1" rtl="0">
              <a:spcBef>
                <a:spcPts val="1600"/>
              </a:spcBef>
              <a:spcAft>
                <a:spcPts val="0"/>
              </a:spcAft>
              <a:buNone/>
              <a:defRPr sz="800">
                <a:solidFill>
                  <a:srgbClr val="FFFFFF"/>
                </a:solidFill>
                <a:latin typeface="Roboto Light"/>
                <a:ea typeface="Roboto Light"/>
                <a:cs typeface="Roboto Light"/>
                <a:sym typeface="Roboto Light"/>
              </a:defRPr>
            </a:lvl2pPr>
            <a:lvl3pPr lvl="2" rtl="0">
              <a:spcBef>
                <a:spcPts val="1600"/>
              </a:spcBef>
              <a:spcAft>
                <a:spcPts val="0"/>
              </a:spcAft>
              <a:buNone/>
              <a:defRPr sz="800">
                <a:solidFill>
                  <a:srgbClr val="FFFFFF"/>
                </a:solidFill>
                <a:latin typeface="Roboto Light"/>
                <a:ea typeface="Roboto Light"/>
                <a:cs typeface="Roboto Light"/>
                <a:sym typeface="Roboto Light"/>
              </a:defRPr>
            </a:lvl3pPr>
            <a:lvl4pPr lvl="3" rtl="0">
              <a:spcBef>
                <a:spcPts val="1600"/>
              </a:spcBef>
              <a:spcAft>
                <a:spcPts val="0"/>
              </a:spcAft>
              <a:buNone/>
              <a:defRPr sz="800">
                <a:solidFill>
                  <a:srgbClr val="FFFFFF"/>
                </a:solidFill>
                <a:latin typeface="Roboto Light"/>
                <a:ea typeface="Roboto Light"/>
                <a:cs typeface="Roboto Light"/>
                <a:sym typeface="Roboto Light"/>
              </a:defRPr>
            </a:lvl4pPr>
            <a:lvl5pPr lvl="4" rtl="0">
              <a:spcBef>
                <a:spcPts val="1600"/>
              </a:spcBef>
              <a:spcAft>
                <a:spcPts val="0"/>
              </a:spcAft>
              <a:buNone/>
              <a:defRPr sz="800">
                <a:solidFill>
                  <a:srgbClr val="FFFFFF"/>
                </a:solidFill>
                <a:latin typeface="Roboto Light"/>
                <a:ea typeface="Roboto Light"/>
                <a:cs typeface="Roboto Light"/>
                <a:sym typeface="Roboto Light"/>
              </a:defRPr>
            </a:lvl5pPr>
            <a:lvl6pPr lvl="5" rtl="0">
              <a:spcBef>
                <a:spcPts val="1600"/>
              </a:spcBef>
              <a:spcAft>
                <a:spcPts val="0"/>
              </a:spcAft>
              <a:buNone/>
              <a:defRPr sz="800">
                <a:solidFill>
                  <a:srgbClr val="FFFFFF"/>
                </a:solidFill>
                <a:latin typeface="Roboto Light"/>
                <a:ea typeface="Roboto Light"/>
                <a:cs typeface="Roboto Light"/>
                <a:sym typeface="Roboto Light"/>
              </a:defRPr>
            </a:lvl6pPr>
            <a:lvl7pPr lvl="6" rtl="0">
              <a:spcBef>
                <a:spcPts val="1600"/>
              </a:spcBef>
              <a:spcAft>
                <a:spcPts val="0"/>
              </a:spcAft>
              <a:buNone/>
              <a:defRPr sz="800">
                <a:solidFill>
                  <a:srgbClr val="FFFFFF"/>
                </a:solidFill>
                <a:latin typeface="Roboto Light"/>
                <a:ea typeface="Roboto Light"/>
                <a:cs typeface="Roboto Light"/>
                <a:sym typeface="Roboto Light"/>
              </a:defRPr>
            </a:lvl7pPr>
            <a:lvl8pPr lvl="7" rtl="0">
              <a:spcBef>
                <a:spcPts val="1600"/>
              </a:spcBef>
              <a:spcAft>
                <a:spcPts val="0"/>
              </a:spcAft>
              <a:buNone/>
              <a:defRPr sz="800">
                <a:solidFill>
                  <a:srgbClr val="FFFFFF"/>
                </a:solidFill>
                <a:latin typeface="Roboto Light"/>
                <a:ea typeface="Roboto Light"/>
                <a:cs typeface="Roboto Light"/>
                <a:sym typeface="Roboto Light"/>
              </a:defRPr>
            </a:lvl8pPr>
            <a:lvl9pPr lvl="8" rtl="0">
              <a:spcBef>
                <a:spcPts val="1600"/>
              </a:spcBef>
              <a:spcAft>
                <a:spcPts val="1600"/>
              </a:spcAft>
              <a:buNone/>
              <a:defRPr sz="800">
                <a:solidFill>
                  <a:srgbClr val="FFFFFF"/>
                </a:solidFill>
                <a:latin typeface="Roboto Light"/>
                <a:ea typeface="Roboto Light"/>
                <a:cs typeface="Roboto Light"/>
                <a:sym typeface="Roboto Light"/>
              </a:defRPr>
            </a:lvl9pPr>
          </a:lstStyle>
          <a:p/>
        </p:txBody>
      </p:sp>
      <p:pic>
        <p:nvPicPr>
          <p:cNvPr id="28" name="Google Shape;28;p5"/>
          <p:cNvPicPr preferRelativeResize="0"/>
          <p:nvPr/>
        </p:nvPicPr>
        <p:blipFill rotWithShape="1">
          <a:blip r:embed="rId2">
            <a:alphaModFix/>
          </a:blip>
          <a:srcRect b="0" l="169" r="179" t="0"/>
          <a:stretch/>
        </p:blipFill>
        <p:spPr>
          <a:xfrm>
            <a:off x="420100" y="228600"/>
            <a:ext cx="883053" cy="223500"/>
          </a:xfrm>
          <a:prstGeom prst="rect">
            <a:avLst/>
          </a:prstGeom>
          <a:noFill/>
          <a:ln>
            <a:noFill/>
          </a:ln>
        </p:spPr>
      </p:pic>
    </p:spTree>
  </p:cSld>
  <p:clrMapOvr>
    <a:masterClrMapping/>
  </p:clrMapOvr>
  <p:extLst>
    <p:ext uri="{DCECCB84-F9BA-43D5-87BE-67443E8EF086}">
      <p15:sldGuideLst>
        <p15:guide id="1" orient="horz" pos="285">
          <p15:clr>
            <a:srgbClr val="FA7B17"/>
          </p15:clr>
        </p15:guide>
      </p15:sldGuideLst>
    </p:ext>
  </p:extLs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 White">
  <p:cSld name="CUSTOM_12_2">
    <p:bg>
      <p:bgPr>
        <a:solidFill>
          <a:schemeClr val="dk1"/>
        </a:solidFill>
      </p:bgPr>
    </p:bg>
    <p:spTree>
      <p:nvGrpSpPr>
        <p:cNvPr id="29" name="Shape 29"/>
        <p:cNvGrpSpPr/>
        <p:nvPr/>
      </p:nvGrpSpPr>
      <p:grpSpPr>
        <a:xfrm>
          <a:off x="0" y="0"/>
          <a:ext cx="0" cy="0"/>
          <a:chOff x="0" y="0"/>
          <a:chExt cx="0" cy="0"/>
        </a:xfrm>
      </p:grpSpPr>
      <p:sp>
        <p:nvSpPr>
          <p:cNvPr id="30" name="Google Shape;30;p6"/>
          <p:cNvSpPr txBox="1"/>
          <p:nvPr>
            <p:ph type="ctrTitle"/>
          </p:nvPr>
        </p:nvSpPr>
        <p:spPr>
          <a:xfrm>
            <a:off x="233025" y="228600"/>
            <a:ext cx="8676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000000"/>
              </a:buClr>
              <a:buSzPts val="3000"/>
              <a:buNone/>
              <a:defRPr>
                <a:solidFill>
                  <a:srgbClr val="000000"/>
                </a:solidFill>
              </a:defRPr>
            </a:lvl1pPr>
            <a:lvl2pPr lvl="1"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2pPr>
            <a:lvl3pPr lvl="2"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3pPr>
            <a:lvl4pPr lvl="3"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4pPr>
            <a:lvl5pPr lvl="4"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5pPr>
            <a:lvl6pPr lvl="5"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6pPr>
            <a:lvl7pPr lvl="6"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7pPr>
            <a:lvl8pPr lvl="7"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8pPr>
            <a:lvl9pPr lvl="8" rtl="0">
              <a:spcBef>
                <a:spcPts val="0"/>
              </a:spcBef>
              <a:spcAft>
                <a:spcPts val="0"/>
              </a:spcAft>
              <a:buClr>
                <a:srgbClr val="D9D9D9"/>
              </a:buClr>
              <a:buSzPts val="3000"/>
              <a:buFont typeface="Roboto"/>
              <a:buNone/>
              <a:defRPr sz="3000">
                <a:solidFill>
                  <a:srgbClr val="D9D9D9"/>
                </a:solidFill>
                <a:latin typeface="Roboto"/>
                <a:ea typeface="Roboto"/>
                <a:cs typeface="Roboto"/>
                <a:sym typeface="Roboto"/>
              </a:defRPr>
            </a:lvl9pPr>
          </a:lstStyle>
          <a:p/>
        </p:txBody>
      </p:sp>
      <p:cxnSp>
        <p:nvCxnSpPr>
          <p:cNvPr id="31" name="Google Shape;31;p6"/>
          <p:cNvCxnSpPr/>
          <p:nvPr/>
        </p:nvCxnSpPr>
        <p:spPr>
          <a:xfrm>
            <a:off x="232900" y="5081955"/>
            <a:ext cx="8676600" cy="0"/>
          </a:xfrm>
          <a:prstGeom prst="straightConnector1">
            <a:avLst/>
          </a:prstGeom>
          <a:noFill/>
          <a:ln cap="flat" cmpd="sng" w="9525">
            <a:solidFill>
              <a:srgbClr val="D9D9D9"/>
            </a:solidFill>
            <a:prstDash val="solid"/>
            <a:round/>
            <a:headEnd len="med" w="med" type="none"/>
            <a:tailEnd len="med" w="med" type="none"/>
          </a:ln>
        </p:spPr>
      </p:cxnSp>
      <p:cxnSp>
        <p:nvCxnSpPr>
          <p:cNvPr id="32" name="Google Shape;32;p6"/>
          <p:cNvCxnSpPr/>
          <p:nvPr/>
        </p:nvCxnSpPr>
        <p:spPr>
          <a:xfrm rot="10800000">
            <a:off x="234309" y="5008750"/>
            <a:ext cx="0" cy="77700"/>
          </a:xfrm>
          <a:prstGeom prst="straightConnector1">
            <a:avLst/>
          </a:prstGeom>
          <a:noFill/>
          <a:ln cap="flat" cmpd="sng" w="9525">
            <a:solidFill>
              <a:srgbClr val="D9D9D9"/>
            </a:solidFill>
            <a:prstDash val="solid"/>
            <a:round/>
            <a:headEnd len="med" w="med" type="none"/>
            <a:tailEnd len="med" w="med" type="none"/>
          </a:ln>
        </p:spPr>
      </p:cxnSp>
      <p:cxnSp>
        <p:nvCxnSpPr>
          <p:cNvPr id="33" name="Google Shape;33;p6"/>
          <p:cNvCxnSpPr/>
          <p:nvPr/>
        </p:nvCxnSpPr>
        <p:spPr>
          <a:xfrm rot="10800000">
            <a:off x="8910038" y="5008750"/>
            <a:ext cx="0" cy="77700"/>
          </a:xfrm>
          <a:prstGeom prst="straightConnector1">
            <a:avLst/>
          </a:prstGeom>
          <a:noFill/>
          <a:ln cap="flat" cmpd="sng" w="9525">
            <a:solidFill>
              <a:srgbClr val="D9D9D9"/>
            </a:solidFill>
            <a:prstDash val="solid"/>
            <a:round/>
            <a:headEnd len="med" w="med" type="none"/>
            <a:tailEnd len="med" w="med" type="none"/>
          </a:ln>
        </p:spPr>
      </p:cxnSp>
      <p:sp>
        <p:nvSpPr>
          <p:cNvPr id="34" name="Google Shape;34;p6"/>
          <p:cNvSpPr txBox="1"/>
          <p:nvPr>
            <p:ph idx="12" type="sldNum"/>
          </p:nvPr>
        </p:nvSpPr>
        <p:spPr>
          <a:xfrm>
            <a:off x="8539400" y="4889875"/>
            <a:ext cx="370200" cy="172500"/>
          </a:xfrm>
          <a:prstGeom prst="rect">
            <a:avLst/>
          </a:prstGeom>
          <a:noFill/>
          <a:ln>
            <a:noFill/>
          </a:ln>
        </p:spPr>
        <p:txBody>
          <a:bodyPr anchorCtr="0" anchor="ctr" bIns="91425" lIns="91425" spcFirstLastPara="1" rIns="91425" wrap="square" tIns="91425">
            <a:noAutofit/>
          </a:bodyPr>
          <a:lstStyle>
            <a:lvl1pPr lvl="0" rtl="0" algn="ctr">
              <a:buNone/>
              <a:defRPr sz="600">
                <a:latin typeface="Roboto"/>
                <a:ea typeface="Roboto"/>
                <a:cs typeface="Roboto"/>
                <a:sym typeface="Roboto"/>
              </a:defRPr>
            </a:lvl1pPr>
            <a:lvl2pPr lvl="1" rtl="0" algn="ctr">
              <a:buNone/>
              <a:defRPr sz="600">
                <a:latin typeface="Roboto"/>
                <a:ea typeface="Roboto"/>
                <a:cs typeface="Roboto"/>
                <a:sym typeface="Roboto"/>
              </a:defRPr>
            </a:lvl2pPr>
            <a:lvl3pPr lvl="2" rtl="0" algn="ctr">
              <a:buNone/>
              <a:defRPr sz="600">
                <a:latin typeface="Roboto"/>
                <a:ea typeface="Roboto"/>
                <a:cs typeface="Roboto"/>
                <a:sym typeface="Roboto"/>
              </a:defRPr>
            </a:lvl3pPr>
            <a:lvl4pPr lvl="3" rtl="0" algn="ctr">
              <a:buNone/>
              <a:defRPr sz="600">
                <a:latin typeface="Roboto"/>
                <a:ea typeface="Roboto"/>
                <a:cs typeface="Roboto"/>
                <a:sym typeface="Roboto"/>
              </a:defRPr>
            </a:lvl4pPr>
            <a:lvl5pPr lvl="4" rtl="0" algn="ctr">
              <a:buNone/>
              <a:defRPr sz="600">
                <a:latin typeface="Roboto"/>
                <a:ea typeface="Roboto"/>
                <a:cs typeface="Roboto"/>
                <a:sym typeface="Roboto"/>
              </a:defRPr>
            </a:lvl5pPr>
            <a:lvl6pPr lvl="5" rtl="0" algn="ctr">
              <a:buNone/>
              <a:defRPr sz="600">
                <a:latin typeface="Roboto"/>
                <a:ea typeface="Roboto"/>
                <a:cs typeface="Roboto"/>
                <a:sym typeface="Roboto"/>
              </a:defRPr>
            </a:lvl6pPr>
            <a:lvl7pPr lvl="6" rtl="0" algn="ctr">
              <a:buNone/>
              <a:defRPr sz="600">
                <a:latin typeface="Roboto"/>
                <a:ea typeface="Roboto"/>
                <a:cs typeface="Roboto"/>
                <a:sym typeface="Roboto"/>
              </a:defRPr>
            </a:lvl7pPr>
            <a:lvl8pPr lvl="7" rtl="0" algn="ctr">
              <a:buNone/>
              <a:defRPr sz="600">
                <a:latin typeface="Roboto"/>
                <a:ea typeface="Roboto"/>
                <a:cs typeface="Roboto"/>
                <a:sym typeface="Roboto"/>
              </a:defRPr>
            </a:lvl8pPr>
            <a:lvl9pPr lvl="8" rtl="0" algn="ctr">
              <a:buNone/>
              <a:defRPr sz="600">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en"/>
              <a:t>‹#›</a:t>
            </a:fld>
            <a:endParaRPr/>
          </a:p>
        </p:txBody>
      </p:sp>
      <p:pic>
        <p:nvPicPr>
          <p:cNvPr id="35" name="Google Shape;35;p6"/>
          <p:cNvPicPr preferRelativeResize="0"/>
          <p:nvPr/>
        </p:nvPicPr>
        <p:blipFill rotWithShape="1">
          <a:blip r:embed="rId2">
            <a:alphaModFix/>
          </a:blip>
          <a:srcRect b="0" l="-6116" r="-6533" t="0"/>
          <a:stretch/>
        </p:blipFill>
        <p:spPr>
          <a:xfrm>
            <a:off x="332200" y="4910825"/>
            <a:ext cx="583350" cy="130600"/>
          </a:xfrm>
          <a:prstGeom prst="rect">
            <a:avLst/>
          </a:prstGeom>
          <a:noFill/>
          <a:ln>
            <a:noFill/>
          </a:ln>
        </p:spPr>
      </p:pic>
    </p:spTree>
  </p:cSld>
  <p:clrMapOvr>
    <a:masterClrMapping/>
  </p:clrMapOvr>
  <p:extLst>
    <p:ext uri="{DCECCB84-F9BA-43D5-87BE-67443E8EF086}">
      <p15:sldGuideLst>
        <p15:guide id="1" orient="horz" pos="285">
          <p15:clr>
            <a:srgbClr val="FA7B17"/>
          </p15:clr>
        </p15:guide>
      </p15:sldGuideLst>
    </p:ext>
  </p:extLs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  small / White">
  <p:cSld name="CUSTOM_12_2_2">
    <p:bg>
      <p:bgPr>
        <a:solidFill>
          <a:schemeClr val="dk1"/>
        </a:solidFill>
      </p:bgPr>
    </p:bg>
    <p:spTree>
      <p:nvGrpSpPr>
        <p:cNvPr id="36" name="Shape 36"/>
        <p:cNvGrpSpPr/>
        <p:nvPr/>
      </p:nvGrpSpPr>
      <p:grpSpPr>
        <a:xfrm>
          <a:off x="0" y="0"/>
          <a:ext cx="0" cy="0"/>
          <a:chOff x="0" y="0"/>
          <a:chExt cx="0" cy="0"/>
        </a:xfrm>
      </p:grpSpPr>
      <p:sp>
        <p:nvSpPr>
          <p:cNvPr id="37" name="Google Shape;37;p7"/>
          <p:cNvSpPr txBox="1"/>
          <p:nvPr>
            <p:ph type="ctrTitle"/>
          </p:nvPr>
        </p:nvSpPr>
        <p:spPr>
          <a:xfrm>
            <a:off x="233025" y="228600"/>
            <a:ext cx="8676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000000"/>
              </a:buClr>
              <a:buSzPts val="2400"/>
              <a:buNone/>
              <a:defRPr sz="2400">
                <a:solidFill>
                  <a:srgbClr val="000000"/>
                </a:solidFill>
              </a:defRPr>
            </a:lvl1pPr>
            <a:lvl2pPr lvl="1"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2pPr>
            <a:lvl3pPr lvl="2"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3pPr>
            <a:lvl4pPr lvl="3"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4pPr>
            <a:lvl5pPr lvl="4"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5pPr>
            <a:lvl6pPr lvl="5"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6pPr>
            <a:lvl7pPr lvl="6"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7pPr>
            <a:lvl8pPr lvl="7"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8pPr>
            <a:lvl9pPr lvl="8" rtl="0">
              <a:spcBef>
                <a:spcPts val="0"/>
              </a:spcBef>
              <a:spcAft>
                <a:spcPts val="0"/>
              </a:spcAft>
              <a:buClr>
                <a:srgbClr val="D9D9D9"/>
              </a:buClr>
              <a:buSzPts val="2000"/>
              <a:buFont typeface="Roboto"/>
              <a:buNone/>
              <a:defRPr sz="2000">
                <a:solidFill>
                  <a:srgbClr val="D9D9D9"/>
                </a:solidFill>
                <a:latin typeface="Roboto"/>
                <a:ea typeface="Roboto"/>
                <a:cs typeface="Roboto"/>
                <a:sym typeface="Roboto"/>
              </a:defRPr>
            </a:lvl9pPr>
          </a:lstStyle>
          <a:p/>
        </p:txBody>
      </p:sp>
      <p:cxnSp>
        <p:nvCxnSpPr>
          <p:cNvPr id="38" name="Google Shape;38;p7"/>
          <p:cNvCxnSpPr/>
          <p:nvPr/>
        </p:nvCxnSpPr>
        <p:spPr>
          <a:xfrm>
            <a:off x="232900" y="5081955"/>
            <a:ext cx="8676600" cy="0"/>
          </a:xfrm>
          <a:prstGeom prst="straightConnector1">
            <a:avLst/>
          </a:prstGeom>
          <a:noFill/>
          <a:ln cap="flat" cmpd="sng" w="9525">
            <a:solidFill>
              <a:srgbClr val="D9D9D9"/>
            </a:solidFill>
            <a:prstDash val="solid"/>
            <a:round/>
            <a:headEnd len="med" w="med" type="none"/>
            <a:tailEnd len="med" w="med" type="none"/>
          </a:ln>
        </p:spPr>
      </p:cxnSp>
      <p:cxnSp>
        <p:nvCxnSpPr>
          <p:cNvPr id="39" name="Google Shape;39;p7"/>
          <p:cNvCxnSpPr/>
          <p:nvPr/>
        </p:nvCxnSpPr>
        <p:spPr>
          <a:xfrm rot="10800000">
            <a:off x="234309" y="5008750"/>
            <a:ext cx="0" cy="77700"/>
          </a:xfrm>
          <a:prstGeom prst="straightConnector1">
            <a:avLst/>
          </a:prstGeom>
          <a:noFill/>
          <a:ln cap="flat" cmpd="sng" w="9525">
            <a:solidFill>
              <a:srgbClr val="D9D9D9"/>
            </a:solidFill>
            <a:prstDash val="solid"/>
            <a:round/>
            <a:headEnd len="med" w="med" type="none"/>
            <a:tailEnd len="med" w="med" type="none"/>
          </a:ln>
        </p:spPr>
      </p:cxnSp>
      <p:cxnSp>
        <p:nvCxnSpPr>
          <p:cNvPr id="40" name="Google Shape;40;p7"/>
          <p:cNvCxnSpPr/>
          <p:nvPr/>
        </p:nvCxnSpPr>
        <p:spPr>
          <a:xfrm rot="10800000">
            <a:off x="8910038" y="5008750"/>
            <a:ext cx="0" cy="77700"/>
          </a:xfrm>
          <a:prstGeom prst="straightConnector1">
            <a:avLst/>
          </a:prstGeom>
          <a:noFill/>
          <a:ln cap="flat" cmpd="sng" w="9525">
            <a:solidFill>
              <a:srgbClr val="D9D9D9"/>
            </a:solidFill>
            <a:prstDash val="solid"/>
            <a:round/>
            <a:headEnd len="med" w="med" type="none"/>
            <a:tailEnd len="med" w="med" type="none"/>
          </a:ln>
        </p:spPr>
      </p:cxnSp>
      <p:sp>
        <p:nvSpPr>
          <p:cNvPr id="41" name="Google Shape;41;p7"/>
          <p:cNvSpPr txBox="1"/>
          <p:nvPr>
            <p:ph idx="12" type="sldNum"/>
          </p:nvPr>
        </p:nvSpPr>
        <p:spPr>
          <a:xfrm>
            <a:off x="8539400" y="4889875"/>
            <a:ext cx="370200" cy="172500"/>
          </a:xfrm>
          <a:prstGeom prst="rect">
            <a:avLst/>
          </a:prstGeom>
          <a:noFill/>
          <a:ln>
            <a:noFill/>
          </a:ln>
        </p:spPr>
        <p:txBody>
          <a:bodyPr anchorCtr="0" anchor="ctr" bIns="91425" lIns="91425" spcFirstLastPara="1" rIns="91425" wrap="square" tIns="91425">
            <a:noAutofit/>
          </a:bodyPr>
          <a:lstStyle>
            <a:lvl1pPr lvl="0" rtl="0" algn="ctr">
              <a:buNone/>
              <a:defRPr sz="600">
                <a:latin typeface="Roboto"/>
                <a:ea typeface="Roboto"/>
                <a:cs typeface="Roboto"/>
                <a:sym typeface="Roboto"/>
              </a:defRPr>
            </a:lvl1pPr>
            <a:lvl2pPr lvl="1" rtl="0" algn="ctr">
              <a:buNone/>
              <a:defRPr sz="600">
                <a:latin typeface="Roboto"/>
                <a:ea typeface="Roboto"/>
                <a:cs typeface="Roboto"/>
                <a:sym typeface="Roboto"/>
              </a:defRPr>
            </a:lvl2pPr>
            <a:lvl3pPr lvl="2" rtl="0" algn="ctr">
              <a:buNone/>
              <a:defRPr sz="600">
                <a:latin typeface="Roboto"/>
                <a:ea typeface="Roboto"/>
                <a:cs typeface="Roboto"/>
                <a:sym typeface="Roboto"/>
              </a:defRPr>
            </a:lvl3pPr>
            <a:lvl4pPr lvl="3" rtl="0" algn="ctr">
              <a:buNone/>
              <a:defRPr sz="600">
                <a:latin typeface="Roboto"/>
                <a:ea typeface="Roboto"/>
                <a:cs typeface="Roboto"/>
                <a:sym typeface="Roboto"/>
              </a:defRPr>
            </a:lvl4pPr>
            <a:lvl5pPr lvl="4" rtl="0" algn="ctr">
              <a:buNone/>
              <a:defRPr sz="600">
                <a:latin typeface="Roboto"/>
                <a:ea typeface="Roboto"/>
                <a:cs typeface="Roboto"/>
                <a:sym typeface="Roboto"/>
              </a:defRPr>
            </a:lvl5pPr>
            <a:lvl6pPr lvl="5" rtl="0" algn="ctr">
              <a:buNone/>
              <a:defRPr sz="600">
                <a:latin typeface="Roboto"/>
                <a:ea typeface="Roboto"/>
                <a:cs typeface="Roboto"/>
                <a:sym typeface="Roboto"/>
              </a:defRPr>
            </a:lvl6pPr>
            <a:lvl7pPr lvl="6" rtl="0" algn="ctr">
              <a:buNone/>
              <a:defRPr sz="600">
                <a:latin typeface="Roboto"/>
                <a:ea typeface="Roboto"/>
                <a:cs typeface="Roboto"/>
                <a:sym typeface="Roboto"/>
              </a:defRPr>
            </a:lvl7pPr>
            <a:lvl8pPr lvl="7" rtl="0" algn="ctr">
              <a:buNone/>
              <a:defRPr sz="600">
                <a:latin typeface="Roboto"/>
                <a:ea typeface="Roboto"/>
                <a:cs typeface="Roboto"/>
                <a:sym typeface="Roboto"/>
              </a:defRPr>
            </a:lvl8pPr>
            <a:lvl9pPr lvl="8" rtl="0" algn="ctr">
              <a:buNone/>
              <a:defRPr sz="600">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en"/>
              <a:t>‹#›</a:t>
            </a:fld>
            <a:endParaRPr/>
          </a:p>
        </p:txBody>
      </p:sp>
      <p:pic>
        <p:nvPicPr>
          <p:cNvPr id="42" name="Google Shape;42;p7"/>
          <p:cNvPicPr preferRelativeResize="0"/>
          <p:nvPr/>
        </p:nvPicPr>
        <p:blipFill rotWithShape="1">
          <a:blip r:embed="rId2">
            <a:alphaModFix/>
          </a:blip>
          <a:srcRect b="0" l="-6116" r="-6533" t="0"/>
          <a:stretch/>
        </p:blipFill>
        <p:spPr>
          <a:xfrm>
            <a:off x="332200" y="4910825"/>
            <a:ext cx="583350" cy="130600"/>
          </a:xfrm>
          <a:prstGeom prst="rect">
            <a:avLst/>
          </a:prstGeom>
          <a:noFill/>
          <a:ln>
            <a:noFill/>
          </a:ln>
        </p:spPr>
      </p:pic>
    </p:spTree>
  </p:cSld>
  <p:clrMapOvr>
    <a:masterClrMapping/>
  </p:clrMapOvr>
  <p:extLst>
    <p:ext uri="{DCECCB84-F9BA-43D5-87BE-67443E8EF086}">
      <p15:sldGuideLst>
        <p15:guide id="1" orient="horz" pos="285">
          <p15:clr>
            <a:srgbClr val="FA7B17"/>
          </p15:clr>
        </p15:guide>
      </p15:sldGuideLst>
    </p:ext>
  </p:extLs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 White">
  <p:cSld name="CUSTOM_25">
    <p:bg>
      <p:bgPr>
        <a:solidFill>
          <a:schemeClr val="dk1"/>
        </a:solidFill>
      </p:bgPr>
    </p:bg>
    <p:spTree>
      <p:nvGrpSpPr>
        <p:cNvPr id="43" name="Shape 43"/>
        <p:cNvGrpSpPr/>
        <p:nvPr/>
      </p:nvGrpSpPr>
      <p:grpSpPr>
        <a:xfrm>
          <a:off x="0" y="0"/>
          <a:ext cx="0" cy="0"/>
          <a:chOff x="0" y="0"/>
          <a:chExt cx="0" cy="0"/>
        </a:xfrm>
      </p:grpSpPr>
      <p:cxnSp>
        <p:nvCxnSpPr>
          <p:cNvPr id="44" name="Google Shape;44;p8"/>
          <p:cNvCxnSpPr/>
          <p:nvPr/>
        </p:nvCxnSpPr>
        <p:spPr>
          <a:xfrm>
            <a:off x="232900" y="5081955"/>
            <a:ext cx="8676600" cy="0"/>
          </a:xfrm>
          <a:prstGeom prst="straightConnector1">
            <a:avLst/>
          </a:prstGeom>
          <a:noFill/>
          <a:ln cap="flat" cmpd="sng" w="9525">
            <a:solidFill>
              <a:srgbClr val="D9D9D9"/>
            </a:solidFill>
            <a:prstDash val="solid"/>
            <a:round/>
            <a:headEnd len="med" w="med" type="none"/>
            <a:tailEnd len="med" w="med" type="none"/>
          </a:ln>
        </p:spPr>
      </p:cxnSp>
      <p:cxnSp>
        <p:nvCxnSpPr>
          <p:cNvPr id="45" name="Google Shape;45;p8"/>
          <p:cNvCxnSpPr/>
          <p:nvPr/>
        </p:nvCxnSpPr>
        <p:spPr>
          <a:xfrm rot="10800000">
            <a:off x="234309" y="5008750"/>
            <a:ext cx="0" cy="77700"/>
          </a:xfrm>
          <a:prstGeom prst="straightConnector1">
            <a:avLst/>
          </a:prstGeom>
          <a:noFill/>
          <a:ln cap="flat" cmpd="sng" w="9525">
            <a:solidFill>
              <a:srgbClr val="D9D9D9"/>
            </a:solidFill>
            <a:prstDash val="solid"/>
            <a:round/>
            <a:headEnd len="med" w="med" type="none"/>
            <a:tailEnd len="med" w="med" type="none"/>
          </a:ln>
        </p:spPr>
      </p:cxnSp>
      <p:cxnSp>
        <p:nvCxnSpPr>
          <p:cNvPr id="46" name="Google Shape;46;p8"/>
          <p:cNvCxnSpPr/>
          <p:nvPr/>
        </p:nvCxnSpPr>
        <p:spPr>
          <a:xfrm rot="10800000">
            <a:off x="8910038" y="5008750"/>
            <a:ext cx="0" cy="77700"/>
          </a:xfrm>
          <a:prstGeom prst="straightConnector1">
            <a:avLst/>
          </a:prstGeom>
          <a:noFill/>
          <a:ln cap="flat" cmpd="sng" w="9525">
            <a:solidFill>
              <a:srgbClr val="D9D9D9"/>
            </a:solidFill>
            <a:prstDash val="solid"/>
            <a:round/>
            <a:headEnd len="med" w="med" type="none"/>
            <a:tailEnd len="med" w="med" type="none"/>
          </a:ln>
        </p:spPr>
      </p:cxnSp>
      <p:sp>
        <p:nvSpPr>
          <p:cNvPr id="47" name="Google Shape;47;p8"/>
          <p:cNvSpPr txBox="1"/>
          <p:nvPr>
            <p:ph idx="12" type="sldNum"/>
          </p:nvPr>
        </p:nvSpPr>
        <p:spPr>
          <a:xfrm>
            <a:off x="8539400" y="4889875"/>
            <a:ext cx="370200" cy="172500"/>
          </a:xfrm>
          <a:prstGeom prst="rect">
            <a:avLst/>
          </a:prstGeom>
          <a:noFill/>
          <a:ln>
            <a:noFill/>
          </a:ln>
        </p:spPr>
        <p:txBody>
          <a:bodyPr anchorCtr="0" anchor="ctr" bIns="91425" lIns="91425" spcFirstLastPara="1" rIns="91425" wrap="square" tIns="91425">
            <a:noAutofit/>
          </a:bodyPr>
          <a:lstStyle>
            <a:lvl1pPr lvl="0" rtl="0" algn="ctr">
              <a:buNone/>
              <a:defRPr sz="600">
                <a:latin typeface="Roboto"/>
                <a:ea typeface="Roboto"/>
                <a:cs typeface="Roboto"/>
                <a:sym typeface="Roboto"/>
              </a:defRPr>
            </a:lvl1pPr>
            <a:lvl2pPr lvl="1" rtl="0" algn="ctr">
              <a:buNone/>
              <a:defRPr sz="600">
                <a:latin typeface="Roboto"/>
                <a:ea typeface="Roboto"/>
                <a:cs typeface="Roboto"/>
                <a:sym typeface="Roboto"/>
              </a:defRPr>
            </a:lvl2pPr>
            <a:lvl3pPr lvl="2" rtl="0" algn="ctr">
              <a:buNone/>
              <a:defRPr sz="600">
                <a:latin typeface="Roboto"/>
                <a:ea typeface="Roboto"/>
                <a:cs typeface="Roboto"/>
                <a:sym typeface="Roboto"/>
              </a:defRPr>
            </a:lvl3pPr>
            <a:lvl4pPr lvl="3" rtl="0" algn="ctr">
              <a:buNone/>
              <a:defRPr sz="600">
                <a:latin typeface="Roboto"/>
                <a:ea typeface="Roboto"/>
                <a:cs typeface="Roboto"/>
                <a:sym typeface="Roboto"/>
              </a:defRPr>
            </a:lvl4pPr>
            <a:lvl5pPr lvl="4" rtl="0" algn="ctr">
              <a:buNone/>
              <a:defRPr sz="600">
                <a:latin typeface="Roboto"/>
                <a:ea typeface="Roboto"/>
                <a:cs typeface="Roboto"/>
                <a:sym typeface="Roboto"/>
              </a:defRPr>
            </a:lvl5pPr>
            <a:lvl6pPr lvl="5" rtl="0" algn="ctr">
              <a:buNone/>
              <a:defRPr sz="600">
                <a:latin typeface="Roboto"/>
                <a:ea typeface="Roboto"/>
                <a:cs typeface="Roboto"/>
                <a:sym typeface="Roboto"/>
              </a:defRPr>
            </a:lvl6pPr>
            <a:lvl7pPr lvl="6" rtl="0" algn="ctr">
              <a:buNone/>
              <a:defRPr sz="600">
                <a:latin typeface="Roboto"/>
                <a:ea typeface="Roboto"/>
                <a:cs typeface="Roboto"/>
                <a:sym typeface="Roboto"/>
              </a:defRPr>
            </a:lvl7pPr>
            <a:lvl8pPr lvl="7" rtl="0" algn="ctr">
              <a:buNone/>
              <a:defRPr sz="600">
                <a:latin typeface="Roboto"/>
                <a:ea typeface="Roboto"/>
                <a:cs typeface="Roboto"/>
                <a:sym typeface="Roboto"/>
              </a:defRPr>
            </a:lvl8pPr>
            <a:lvl9pPr lvl="8" rtl="0" algn="ctr">
              <a:buNone/>
              <a:defRPr sz="600">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en"/>
              <a:t>‹#›</a:t>
            </a:fld>
            <a:endParaRPr/>
          </a:p>
        </p:txBody>
      </p:sp>
      <p:pic>
        <p:nvPicPr>
          <p:cNvPr id="48" name="Google Shape;48;p8"/>
          <p:cNvPicPr preferRelativeResize="0"/>
          <p:nvPr/>
        </p:nvPicPr>
        <p:blipFill rotWithShape="1">
          <a:blip r:embed="rId2">
            <a:alphaModFix/>
          </a:blip>
          <a:srcRect b="0" l="-12272" r="-6534" t="0"/>
          <a:stretch/>
        </p:blipFill>
        <p:spPr>
          <a:xfrm>
            <a:off x="300325" y="4910825"/>
            <a:ext cx="615226" cy="1306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 Light">
  <p:cSld name="CUSTOM_25_3">
    <p:bg>
      <p:bgPr>
        <a:solidFill>
          <a:schemeClr val="lt1"/>
        </a:solidFill>
      </p:bgPr>
    </p:bg>
    <p:spTree>
      <p:nvGrpSpPr>
        <p:cNvPr id="49" name="Shape 49"/>
        <p:cNvGrpSpPr/>
        <p:nvPr/>
      </p:nvGrpSpPr>
      <p:grpSpPr>
        <a:xfrm>
          <a:off x="0" y="0"/>
          <a:ext cx="0" cy="0"/>
          <a:chOff x="0" y="0"/>
          <a:chExt cx="0" cy="0"/>
        </a:xfrm>
      </p:grpSpPr>
      <p:cxnSp>
        <p:nvCxnSpPr>
          <p:cNvPr id="50" name="Google Shape;50;p9"/>
          <p:cNvCxnSpPr/>
          <p:nvPr/>
        </p:nvCxnSpPr>
        <p:spPr>
          <a:xfrm>
            <a:off x="232900" y="5081955"/>
            <a:ext cx="8676600" cy="0"/>
          </a:xfrm>
          <a:prstGeom prst="straightConnector1">
            <a:avLst/>
          </a:prstGeom>
          <a:noFill/>
          <a:ln cap="flat" cmpd="sng" w="9525">
            <a:solidFill>
              <a:srgbClr val="D9D9D9"/>
            </a:solidFill>
            <a:prstDash val="solid"/>
            <a:round/>
            <a:headEnd len="med" w="med" type="none"/>
            <a:tailEnd len="med" w="med" type="none"/>
          </a:ln>
        </p:spPr>
      </p:cxnSp>
      <p:cxnSp>
        <p:nvCxnSpPr>
          <p:cNvPr id="51" name="Google Shape;51;p9"/>
          <p:cNvCxnSpPr/>
          <p:nvPr/>
        </p:nvCxnSpPr>
        <p:spPr>
          <a:xfrm rot="10800000">
            <a:off x="234309" y="5008750"/>
            <a:ext cx="0" cy="77700"/>
          </a:xfrm>
          <a:prstGeom prst="straightConnector1">
            <a:avLst/>
          </a:prstGeom>
          <a:noFill/>
          <a:ln cap="flat" cmpd="sng" w="9525">
            <a:solidFill>
              <a:srgbClr val="D9D9D9"/>
            </a:solidFill>
            <a:prstDash val="solid"/>
            <a:round/>
            <a:headEnd len="med" w="med" type="none"/>
            <a:tailEnd len="med" w="med" type="none"/>
          </a:ln>
        </p:spPr>
      </p:cxnSp>
      <p:cxnSp>
        <p:nvCxnSpPr>
          <p:cNvPr id="52" name="Google Shape;52;p9"/>
          <p:cNvCxnSpPr/>
          <p:nvPr/>
        </p:nvCxnSpPr>
        <p:spPr>
          <a:xfrm rot="10800000">
            <a:off x="8910038" y="5008750"/>
            <a:ext cx="0" cy="77700"/>
          </a:xfrm>
          <a:prstGeom prst="straightConnector1">
            <a:avLst/>
          </a:prstGeom>
          <a:noFill/>
          <a:ln cap="flat" cmpd="sng" w="9525">
            <a:solidFill>
              <a:srgbClr val="D9D9D9"/>
            </a:solidFill>
            <a:prstDash val="solid"/>
            <a:round/>
            <a:headEnd len="med" w="med" type="none"/>
            <a:tailEnd len="med" w="med" type="none"/>
          </a:ln>
        </p:spPr>
      </p:cxnSp>
      <p:sp>
        <p:nvSpPr>
          <p:cNvPr id="53" name="Google Shape;53;p9"/>
          <p:cNvSpPr txBox="1"/>
          <p:nvPr>
            <p:ph idx="12" type="sldNum"/>
          </p:nvPr>
        </p:nvSpPr>
        <p:spPr>
          <a:xfrm>
            <a:off x="8539400" y="4889875"/>
            <a:ext cx="370200" cy="172500"/>
          </a:xfrm>
          <a:prstGeom prst="rect">
            <a:avLst/>
          </a:prstGeom>
          <a:noFill/>
          <a:ln>
            <a:noFill/>
          </a:ln>
        </p:spPr>
        <p:txBody>
          <a:bodyPr anchorCtr="0" anchor="ctr" bIns="91425" lIns="91425" spcFirstLastPara="1" rIns="91425" wrap="square" tIns="91425">
            <a:noAutofit/>
          </a:bodyPr>
          <a:lstStyle>
            <a:lvl1pPr lvl="0" rtl="0" algn="ctr">
              <a:buNone/>
              <a:defRPr sz="600">
                <a:latin typeface="Roboto"/>
                <a:ea typeface="Roboto"/>
                <a:cs typeface="Roboto"/>
                <a:sym typeface="Roboto"/>
              </a:defRPr>
            </a:lvl1pPr>
            <a:lvl2pPr lvl="1" rtl="0" algn="ctr">
              <a:buNone/>
              <a:defRPr sz="600">
                <a:latin typeface="Roboto"/>
                <a:ea typeface="Roboto"/>
                <a:cs typeface="Roboto"/>
                <a:sym typeface="Roboto"/>
              </a:defRPr>
            </a:lvl2pPr>
            <a:lvl3pPr lvl="2" rtl="0" algn="ctr">
              <a:buNone/>
              <a:defRPr sz="600">
                <a:latin typeface="Roboto"/>
                <a:ea typeface="Roboto"/>
                <a:cs typeface="Roboto"/>
                <a:sym typeface="Roboto"/>
              </a:defRPr>
            </a:lvl3pPr>
            <a:lvl4pPr lvl="3" rtl="0" algn="ctr">
              <a:buNone/>
              <a:defRPr sz="600">
                <a:latin typeface="Roboto"/>
                <a:ea typeface="Roboto"/>
                <a:cs typeface="Roboto"/>
                <a:sym typeface="Roboto"/>
              </a:defRPr>
            </a:lvl4pPr>
            <a:lvl5pPr lvl="4" rtl="0" algn="ctr">
              <a:buNone/>
              <a:defRPr sz="600">
                <a:latin typeface="Roboto"/>
                <a:ea typeface="Roboto"/>
                <a:cs typeface="Roboto"/>
                <a:sym typeface="Roboto"/>
              </a:defRPr>
            </a:lvl5pPr>
            <a:lvl6pPr lvl="5" rtl="0" algn="ctr">
              <a:buNone/>
              <a:defRPr sz="600">
                <a:latin typeface="Roboto"/>
                <a:ea typeface="Roboto"/>
                <a:cs typeface="Roboto"/>
                <a:sym typeface="Roboto"/>
              </a:defRPr>
            </a:lvl6pPr>
            <a:lvl7pPr lvl="6" rtl="0" algn="ctr">
              <a:buNone/>
              <a:defRPr sz="600">
                <a:latin typeface="Roboto"/>
                <a:ea typeface="Roboto"/>
                <a:cs typeface="Roboto"/>
                <a:sym typeface="Roboto"/>
              </a:defRPr>
            </a:lvl7pPr>
            <a:lvl8pPr lvl="7" rtl="0" algn="ctr">
              <a:buNone/>
              <a:defRPr sz="600">
                <a:latin typeface="Roboto"/>
                <a:ea typeface="Roboto"/>
                <a:cs typeface="Roboto"/>
                <a:sym typeface="Roboto"/>
              </a:defRPr>
            </a:lvl8pPr>
            <a:lvl9pPr lvl="8" rtl="0" algn="ctr">
              <a:buNone/>
              <a:defRPr sz="600">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en"/>
              <a:t>‹#›</a:t>
            </a:fld>
            <a:endParaRPr/>
          </a:p>
        </p:txBody>
      </p:sp>
      <p:pic>
        <p:nvPicPr>
          <p:cNvPr id="54" name="Google Shape;54;p9"/>
          <p:cNvPicPr preferRelativeResize="0"/>
          <p:nvPr/>
        </p:nvPicPr>
        <p:blipFill rotWithShape="1">
          <a:blip r:embed="rId2">
            <a:alphaModFix/>
          </a:blip>
          <a:srcRect b="0" l="-12272" r="-6534" t="0"/>
          <a:stretch/>
        </p:blipFill>
        <p:spPr>
          <a:xfrm>
            <a:off x="300325" y="4910825"/>
            <a:ext cx="615226" cy="13060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 Dark">
  <p:cSld name="CUSTOM_25_1">
    <p:bg>
      <p:bgPr>
        <a:solidFill>
          <a:schemeClr val="dk2"/>
        </a:solidFill>
      </p:bgPr>
    </p:bg>
    <p:spTree>
      <p:nvGrpSpPr>
        <p:cNvPr id="55" name="Shape 55"/>
        <p:cNvGrpSpPr/>
        <p:nvPr/>
      </p:nvGrpSpPr>
      <p:grpSpPr>
        <a:xfrm>
          <a:off x="0" y="0"/>
          <a:ext cx="0" cy="0"/>
          <a:chOff x="0" y="0"/>
          <a:chExt cx="0" cy="0"/>
        </a:xfrm>
      </p:grpSpPr>
      <p:grpSp>
        <p:nvGrpSpPr>
          <p:cNvPr id="56" name="Google Shape;56;p10"/>
          <p:cNvGrpSpPr/>
          <p:nvPr/>
        </p:nvGrpSpPr>
        <p:grpSpPr>
          <a:xfrm>
            <a:off x="232900" y="5008750"/>
            <a:ext cx="8677138" cy="77700"/>
            <a:chOff x="232900" y="5008750"/>
            <a:chExt cx="8677138" cy="77700"/>
          </a:xfrm>
        </p:grpSpPr>
        <p:cxnSp>
          <p:nvCxnSpPr>
            <p:cNvPr id="57" name="Google Shape;57;p10"/>
            <p:cNvCxnSpPr/>
            <p:nvPr/>
          </p:nvCxnSpPr>
          <p:spPr>
            <a:xfrm>
              <a:off x="232900" y="5081955"/>
              <a:ext cx="8676600" cy="0"/>
            </a:xfrm>
            <a:prstGeom prst="straightConnector1">
              <a:avLst/>
            </a:prstGeom>
            <a:noFill/>
            <a:ln cap="flat" cmpd="sng" w="9525">
              <a:solidFill>
                <a:schemeClr val="lt2"/>
              </a:solidFill>
              <a:prstDash val="solid"/>
              <a:round/>
              <a:headEnd len="med" w="med" type="none"/>
              <a:tailEnd len="med" w="med" type="none"/>
            </a:ln>
          </p:spPr>
        </p:cxnSp>
        <p:cxnSp>
          <p:nvCxnSpPr>
            <p:cNvPr id="58" name="Google Shape;58;p10"/>
            <p:cNvCxnSpPr/>
            <p:nvPr/>
          </p:nvCxnSpPr>
          <p:spPr>
            <a:xfrm rot="10800000">
              <a:off x="234309" y="5008750"/>
              <a:ext cx="0" cy="77700"/>
            </a:xfrm>
            <a:prstGeom prst="straightConnector1">
              <a:avLst/>
            </a:prstGeom>
            <a:noFill/>
            <a:ln cap="flat" cmpd="sng" w="9525">
              <a:solidFill>
                <a:schemeClr val="lt2"/>
              </a:solidFill>
              <a:prstDash val="solid"/>
              <a:round/>
              <a:headEnd len="med" w="med" type="none"/>
              <a:tailEnd len="med" w="med" type="none"/>
            </a:ln>
          </p:spPr>
        </p:cxnSp>
        <p:cxnSp>
          <p:nvCxnSpPr>
            <p:cNvPr id="59" name="Google Shape;59;p10"/>
            <p:cNvCxnSpPr/>
            <p:nvPr/>
          </p:nvCxnSpPr>
          <p:spPr>
            <a:xfrm rot="10800000">
              <a:off x="8910038" y="5008750"/>
              <a:ext cx="0" cy="77700"/>
            </a:xfrm>
            <a:prstGeom prst="straightConnector1">
              <a:avLst/>
            </a:prstGeom>
            <a:noFill/>
            <a:ln cap="flat" cmpd="sng" w="9525">
              <a:solidFill>
                <a:schemeClr val="lt2"/>
              </a:solidFill>
              <a:prstDash val="solid"/>
              <a:round/>
              <a:headEnd len="med" w="med" type="none"/>
              <a:tailEnd len="med" w="med" type="none"/>
            </a:ln>
          </p:spPr>
        </p:cxnSp>
      </p:grpSp>
      <p:sp>
        <p:nvSpPr>
          <p:cNvPr id="60" name="Google Shape;60;p10"/>
          <p:cNvSpPr txBox="1"/>
          <p:nvPr>
            <p:ph idx="12" type="sldNum"/>
          </p:nvPr>
        </p:nvSpPr>
        <p:spPr>
          <a:xfrm>
            <a:off x="8539400" y="4889875"/>
            <a:ext cx="370200" cy="172500"/>
          </a:xfrm>
          <a:prstGeom prst="rect">
            <a:avLst/>
          </a:prstGeom>
          <a:noFill/>
          <a:ln>
            <a:noFill/>
          </a:ln>
        </p:spPr>
        <p:txBody>
          <a:bodyPr anchorCtr="0" anchor="ctr" bIns="91425" lIns="91425" spcFirstLastPara="1" rIns="91425" wrap="square" tIns="91425">
            <a:noAutofit/>
          </a:bodyPr>
          <a:lstStyle>
            <a:lvl1pPr lvl="0" rtl="0" algn="ctr">
              <a:buNone/>
              <a:defRPr sz="600">
                <a:solidFill>
                  <a:srgbClr val="9E9E9E"/>
                </a:solidFill>
                <a:latin typeface="Roboto"/>
                <a:ea typeface="Roboto"/>
                <a:cs typeface="Roboto"/>
                <a:sym typeface="Roboto"/>
              </a:defRPr>
            </a:lvl1pPr>
            <a:lvl2pPr lvl="1" rtl="0" algn="ctr">
              <a:buNone/>
              <a:defRPr sz="600">
                <a:solidFill>
                  <a:srgbClr val="9E9E9E"/>
                </a:solidFill>
                <a:latin typeface="Roboto"/>
                <a:ea typeface="Roboto"/>
                <a:cs typeface="Roboto"/>
                <a:sym typeface="Roboto"/>
              </a:defRPr>
            </a:lvl2pPr>
            <a:lvl3pPr lvl="2" rtl="0" algn="ctr">
              <a:buNone/>
              <a:defRPr sz="600">
                <a:solidFill>
                  <a:srgbClr val="9E9E9E"/>
                </a:solidFill>
                <a:latin typeface="Roboto"/>
                <a:ea typeface="Roboto"/>
                <a:cs typeface="Roboto"/>
                <a:sym typeface="Roboto"/>
              </a:defRPr>
            </a:lvl3pPr>
            <a:lvl4pPr lvl="3" rtl="0" algn="ctr">
              <a:buNone/>
              <a:defRPr sz="600">
                <a:solidFill>
                  <a:srgbClr val="9E9E9E"/>
                </a:solidFill>
                <a:latin typeface="Roboto"/>
                <a:ea typeface="Roboto"/>
                <a:cs typeface="Roboto"/>
                <a:sym typeface="Roboto"/>
              </a:defRPr>
            </a:lvl4pPr>
            <a:lvl5pPr lvl="4" rtl="0" algn="ctr">
              <a:buNone/>
              <a:defRPr sz="600">
                <a:solidFill>
                  <a:srgbClr val="9E9E9E"/>
                </a:solidFill>
                <a:latin typeface="Roboto"/>
                <a:ea typeface="Roboto"/>
                <a:cs typeface="Roboto"/>
                <a:sym typeface="Roboto"/>
              </a:defRPr>
            </a:lvl5pPr>
            <a:lvl6pPr lvl="5" rtl="0" algn="ctr">
              <a:buNone/>
              <a:defRPr sz="600">
                <a:solidFill>
                  <a:srgbClr val="9E9E9E"/>
                </a:solidFill>
                <a:latin typeface="Roboto"/>
                <a:ea typeface="Roboto"/>
                <a:cs typeface="Roboto"/>
                <a:sym typeface="Roboto"/>
              </a:defRPr>
            </a:lvl6pPr>
            <a:lvl7pPr lvl="6" rtl="0" algn="ctr">
              <a:buNone/>
              <a:defRPr sz="600">
                <a:solidFill>
                  <a:srgbClr val="9E9E9E"/>
                </a:solidFill>
                <a:latin typeface="Roboto"/>
                <a:ea typeface="Roboto"/>
                <a:cs typeface="Roboto"/>
                <a:sym typeface="Roboto"/>
              </a:defRPr>
            </a:lvl7pPr>
            <a:lvl8pPr lvl="7" rtl="0" algn="ctr">
              <a:buNone/>
              <a:defRPr sz="600">
                <a:solidFill>
                  <a:srgbClr val="9E9E9E"/>
                </a:solidFill>
                <a:latin typeface="Roboto"/>
                <a:ea typeface="Roboto"/>
                <a:cs typeface="Roboto"/>
                <a:sym typeface="Roboto"/>
              </a:defRPr>
            </a:lvl8pPr>
            <a:lvl9pPr lvl="8" rtl="0" algn="ctr">
              <a:buNone/>
              <a:defRPr sz="600">
                <a:solidFill>
                  <a:srgbClr val="9E9E9E"/>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en"/>
              <a:t>‹#›</a:t>
            </a:fld>
            <a:endParaRPr/>
          </a:p>
        </p:txBody>
      </p:sp>
      <p:pic>
        <p:nvPicPr>
          <p:cNvPr id="61" name="Google Shape;61;p10"/>
          <p:cNvPicPr preferRelativeResize="0"/>
          <p:nvPr/>
        </p:nvPicPr>
        <p:blipFill rotWithShape="1">
          <a:blip r:embed="rId2">
            <a:alphaModFix/>
          </a:blip>
          <a:srcRect b="-22593" l="-8754" r="0" t="5771"/>
          <a:stretch/>
        </p:blipFill>
        <p:spPr>
          <a:xfrm>
            <a:off x="281150" y="4910825"/>
            <a:ext cx="634401" cy="1725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7"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28600" y="228600"/>
            <a:ext cx="86868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2"/>
              </a:buClr>
              <a:buSzPts val="3000"/>
              <a:buFont typeface="Roboto"/>
              <a:buNone/>
              <a:defRPr b="1" sz="3000">
                <a:solidFill>
                  <a:schemeClr val="dk2"/>
                </a:solidFill>
                <a:latin typeface="Roboto"/>
                <a:ea typeface="Roboto"/>
                <a:cs typeface="Roboto"/>
                <a:sym typeface="Roboto"/>
              </a:defRPr>
            </a:lvl1pPr>
            <a:lvl2pPr lvl="1" rtl="0">
              <a:spcBef>
                <a:spcPts val="0"/>
              </a:spcBef>
              <a:spcAft>
                <a:spcPts val="0"/>
              </a:spcAft>
              <a:buClr>
                <a:srgbClr val="666666"/>
              </a:buClr>
              <a:buSzPts val="2800"/>
              <a:buFont typeface="Questrial"/>
              <a:buNone/>
              <a:defRPr sz="2800">
                <a:solidFill>
                  <a:srgbClr val="666666"/>
                </a:solidFill>
                <a:latin typeface="Questrial"/>
                <a:ea typeface="Questrial"/>
                <a:cs typeface="Questrial"/>
                <a:sym typeface="Questrial"/>
              </a:defRPr>
            </a:lvl2pPr>
            <a:lvl3pPr lvl="2" rtl="0">
              <a:spcBef>
                <a:spcPts val="0"/>
              </a:spcBef>
              <a:spcAft>
                <a:spcPts val="0"/>
              </a:spcAft>
              <a:buClr>
                <a:srgbClr val="666666"/>
              </a:buClr>
              <a:buSzPts val="2800"/>
              <a:buFont typeface="Questrial"/>
              <a:buNone/>
              <a:defRPr sz="2800">
                <a:solidFill>
                  <a:srgbClr val="666666"/>
                </a:solidFill>
                <a:latin typeface="Questrial"/>
                <a:ea typeface="Questrial"/>
                <a:cs typeface="Questrial"/>
                <a:sym typeface="Questrial"/>
              </a:defRPr>
            </a:lvl3pPr>
            <a:lvl4pPr lvl="3" rtl="0">
              <a:spcBef>
                <a:spcPts val="0"/>
              </a:spcBef>
              <a:spcAft>
                <a:spcPts val="0"/>
              </a:spcAft>
              <a:buClr>
                <a:srgbClr val="666666"/>
              </a:buClr>
              <a:buSzPts val="2800"/>
              <a:buFont typeface="Questrial"/>
              <a:buNone/>
              <a:defRPr sz="2800">
                <a:solidFill>
                  <a:srgbClr val="666666"/>
                </a:solidFill>
                <a:latin typeface="Questrial"/>
                <a:ea typeface="Questrial"/>
                <a:cs typeface="Questrial"/>
                <a:sym typeface="Questrial"/>
              </a:defRPr>
            </a:lvl4pPr>
            <a:lvl5pPr lvl="4" rtl="0">
              <a:spcBef>
                <a:spcPts val="0"/>
              </a:spcBef>
              <a:spcAft>
                <a:spcPts val="0"/>
              </a:spcAft>
              <a:buClr>
                <a:srgbClr val="666666"/>
              </a:buClr>
              <a:buSzPts val="2800"/>
              <a:buFont typeface="Questrial"/>
              <a:buNone/>
              <a:defRPr sz="2800">
                <a:solidFill>
                  <a:srgbClr val="666666"/>
                </a:solidFill>
                <a:latin typeface="Questrial"/>
                <a:ea typeface="Questrial"/>
                <a:cs typeface="Questrial"/>
                <a:sym typeface="Questrial"/>
              </a:defRPr>
            </a:lvl5pPr>
            <a:lvl6pPr lvl="5" rtl="0">
              <a:spcBef>
                <a:spcPts val="0"/>
              </a:spcBef>
              <a:spcAft>
                <a:spcPts val="0"/>
              </a:spcAft>
              <a:buClr>
                <a:srgbClr val="666666"/>
              </a:buClr>
              <a:buSzPts val="2800"/>
              <a:buFont typeface="Questrial"/>
              <a:buNone/>
              <a:defRPr sz="2800">
                <a:solidFill>
                  <a:srgbClr val="666666"/>
                </a:solidFill>
                <a:latin typeface="Questrial"/>
                <a:ea typeface="Questrial"/>
                <a:cs typeface="Questrial"/>
                <a:sym typeface="Questrial"/>
              </a:defRPr>
            </a:lvl6pPr>
            <a:lvl7pPr lvl="6" rtl="0">
              <a:spcBef>
                <a:spcPts val="0"/>
              </a:spcBef>
              <a:spcAft>
                <a:spcPts val="0"/>
              </a:spcAft>
              <a:buClr>
                <a:srgbClr val="666666"/>
              </a:buClr>
              <a:buSzPts val="2800"/>
              <a:buFont typeface="Questrial"/>
              <a:buNone/>
              <a:defRPr sz="2800">
                <a:solidFill>
                  <a:srgbClr val="666666"/>
                </a:solidFill>
                <a:latin typeface="Questrial"/>
                <a:ea typeface="Questrial"/>
                <a:cs typeface="Questrial"/>
                <a:sym typeface="Questrial"/>
              </a:defRPr>
            </a:lvl7pPr>
            <a:lvl8pPr lvl="7" rtl="0">
              <a:spcBef>
                <a:spcPts val="0"/>
              </a:spcBef>
              <a:spcAft>
                <a:spcPts val="0"/>
              </a:spcAft>
              <a:buClr>
                <a:srgbClr val="666666"/>
              </a:buClr>
              <a:buSzPts val="2800"/>
              <a:buFont typeface="Questrial"/>
              <a:buNone/>
              <a:defRPr sz="2800">
                <a:solidFill>
                  <a:srgbClr val="666666"/>
                </a:solidFill>
                <a:latin typeface="Questrial"/>
                <a:ea typeface="Questrial"/>
                <a:cs typeface="Questrial"/>
                <a:sym typeface="Questrial"/>
              </a:defRPr>
            </a:lvl8pPr>
            <a:lvl9pPr lvl="8" rtl="0">
              <a:spcBef>
                <a:spcPts val="0"/>
              </a:spcBef>
              <a:spcAft>
                <a:spcPts val="0"/>
              </a:spcAft>
              <a:buClr>
                <a:srgbClr val="666666"/>
              </a:buClr>
              <a:buSzPts val="2800"/>
              <a:buFont typeface="Questrial"/>
              <a:buNone/>
              <a:defRPr sz="2800">
                <a:solidFill>
                  <a:srgbClr val="666666"/>
                </a:solidFill>
                <a:latin typeface="Questrial"/>
                <a:ea typeface="Questrial"/>
                <a:cs typeface="Questrial"/>
                <a:sym typeface="Questrial"/>
              </a:defRPr>
            </a:lvl9pPr>
          </a:lstStyle>
          <a:p/>
        </p:txBody>
      </p:sp>
      <p:sp>
        <p:nvSpPr>
          <p:cNvPr id="7" name="Google Shape;7;p1"/>
          <p:cNvSpPr txBox="1"/>
          <p:nvPr>
            <p:ph idx="1" type="body"/>
          </p:nvPr>
        </p:nvSpPr>
        <p:spPr>
          <a:xfrm>
            <a:off x="228600" y="801300"/>
            <a:ext cx="8686800" cy="3985500"/>
          </a:xfrm>
          <a:prstGeom prst="rect">
            <a:avLst/>
          </a:prstGeom>
          <a:noFill/>
          <a:ln>
            <a:noFill/>
          </a:ln>
        </p:spPr>
        <p:txBody>
          <a:bodyPr anchorCtr="0" anchor="t" bIns="91425" lIns="91425" spcFirstLastPara="1" rIns="91425" wrap="square" tIns="91425">
            <a:noAutofit/>
          </a:bodyPr>
          <a:lstStyle>
            <a:lvl1pPr indent="-292100" lvl="0" marL="457200" rtl="0">
              <a:lnSpc>
                <a:spcPct val="115000"/>
              </a:lnSpc>
              <a:spcBef>
                <a:spcPts val="0"/>
              </a:spcBef>
              <a:spcAft>
                <a:spcPts val="0"/>
              </a:spcAft>
              <a:buClr>
                <a:schemeClr val="dk2"/>
              </a:buClr>
              <a:buSzPts val="1000"/>
              <a:buFont typeface="Roboto"/>
              <a:buChar char="•"/>
              <a:defRPr sz="1000">
                <a:solidFill>
                  <a:schemeClr val="dk2"/>
                </a:solidFill>
                <a:latin typeface="Roboto"/>
                <a:ea typeface="Roboto"/>
                <a:cs typeface="Roboto"/>
                <a:sym typeface="Roboto"/>
              </a:defRPr>
            </a:lvl1pPr>
            <a:lvl2pPr indent="-292100" lvl="1" marL="914400" rtl="0">
              <a:lnSpc>
                <a:spcPct val="115000"/>
              </a:lnSpc>
              <a:spcBef>
                <a:spcPts val="1600"/>
              </a:spcBef>
              <a:spcAft>
                <a:spcPts val="0"/>
              </a:spcAft>
              <a:buClr>
                <a:schemeClr val="dk2"/>
              </a:buClr>
              <a:buSzPts val="1000"/>
              <a:buFont typeface="Roboto"/>
              <a:buChar char="○"/>
              <a:defRPr sz="1000">
                <a:solidFill>
                  <a:schemeClr val="dk2"/>
                </a:solidFill>
                <a:latin typeface="Roboto"/>
                <a:ea typeface="Roboto"/>
                <a:cs typeface="Roboto"/>
                <a:sym typeface="Roboto"/>
              </a:defRPr>
            </a:lvl2pPr>
            <a:lvl3pPr indent="-292100" lvl="2" marL="1371600" rtl="0">
              <a:lnSpc>
                <a:spcPct val="115000"/>
              </a:lnSpc>
              <a:spcBef>
                <a:spcPts val="1600"/>
              </a:spcBef>
              <a:spcAft>
                <a:spcPts val="0"/>
              </a:spcAft>
              <a:buClr>
                <a:schemeClr val="dk2"/>
              </a:buClr>
              <a:buSzPts val="1000"/>
              <a:buFont typeface="Roboto"/>
              <a:buChar char="■"/>
              <a:defRPr sz="1000">
                <a:solidFill>
                  <a:schemeClr val="dk2"/>
                </a:solidFill>
                <a:latin typeface="Roboto"/>
                <a:ea typeface="Roboto"/>
                <a:cs typeface="Roboto"/>
                <a:sym typeface="Roboto"/>
              </a:defRPr>
            </a:lvl3pPr>
            <a:lvl4pPr indent="-292100" lvl="3" marL="1828800" rtl="0">
              <a:lnSpc>
                <a:spcPct val="115000"/>
              </a:lnSpc>
              <a:spcBef>
                <a:spcPts val="1600"/>
              </a:spcBef>
              <a:spcAft>
                <a:spcPts val="0"/>
              </a:spcAft>
              <a:buClr>
                <a:schemeClr val="dk2"/>
              </a:buClr>
              <a:buSzPts val="1000"/>
              <a:buFont typeface="Roboto"/>
              <a:buChar char="●"/>
              <a:defRPr sz="1000">
                <a:solidFill>
                  <a:schemeClr val="dk2"/>
                </a:solidFill>
                <a:latin typeface="Roboto"/>
                <a:ea typeface="Roboto"/>
                <a:cs typeface="Roboto"/>
                <a:sym typeface="Roboto"/>
              </a:defRPr>
            </a:lvl4pPr>
            <a:lvl5pPr indent="-292100" lvl="4" marL="2286000" rtl="0">
              <a:lnSpc>
                <a:spcPct val="115000"/>
              </a:lnSpc>
              <a:spcBef>
                <a:spcPts val="1600"/>
              </a:spcBef>
              <a:spcAft>
                <a:spcPts val="0"/>
              </a:spcAft>
              <a:buClr>
                <a:schemeClr val="dk2"/>
              </a:buClr>
              <a:buSzPts val="1000"/>
              <a:buFont typeface="Roboto"/>
              <a:buChar char="○"/>
              <a:defRPr sz="1000">
                <a:solidFill>
                  <a:schemeClr val="dk2"/>
                </a:solidFill>
                <a:latin typeface="Roboto"/>
                <a:ea typeface="Roboto"/>
                <a:cs typeface="Roboto"/>
                <a:sym typeface="Roboto"/>
              </a:defRPr>
            </a:lvl5pPr>
            <a:lvl6pPr indent="-292100" lvl="5" marL="2743200" rtl="0">
              <a:lnSpc>
                <a:spcPct val="115000"/>
              </a:lnSpc>
              <a:spcBef>
                <a:spcPts val="1600"/>
              </a:spcBef>
              <a:spcAft>
                <a:spcPts val="0"/>
              </a:spcAft>
              <a:buClr>
                <a:schemeClr val="dk2"/>
              </a:buClr>
              <a:buSzPts val="1000"/>
              <a:buFont typeface="Roboto"/>
              <a:buChar char="■"/>
              <a:defRPr sz="1000">
                <a:solidFill>
                  <a:schemeClr val="dk2"/>
                </a:solidFill>
                <a:latin typeface="Roboto"/>
                <a:ea typeface="Roboto"/>
                <a:cs typeface="Roboto"/>
                <a:sym typeface="Roboto"/>
              </a:defRPr>
            </a:lvl6pPr>
            <a:lvl7pPr indent="-292100" lvl="6" marL="3200400" rtl="0">
              <a:lnSpc>
                <a:spcPct val="115000"/>
              </a:lnSpc>
              <a:spcBef>
                <a:spcPts val="1600"/>
              </a:spcBef>
              <a:spcAft>
                <a:spcPts val="0"/>
              </a:spcAft>
              <a:buClr>
                <a:schemeClr val="dk2"/>
              </a:buClr>
              <a:buSzPts val="1000"/>
              <a:buFont typeface="Roboto"/>
              <a:buChar char="●"/>
              <a:defRPr sz="1000">
                <a:solidFill>
                  <a:schemeClr val="dk2"/>
                </a:solidFill>
                <a:latin typeface="Roboto"/>
                <a:ea typeface="Roboto"/>
                <a:cs typeface="Roboto"/>
                <a:sym typeface="Roboto"/>
              </a:defRPr>
            </a:lvl7pPr>
            <a:lvl8pPr indent="-292100" lvl="7" marL="3657600" rtl="0">
              <a:lnSpc>
                <a:spcPct val="115000"/>
              </a:lnSpc>
              <a:spcBef>
                <a:spcPts val="1600"/>
              </a:spcBef>
              <a:spcAft>
                <a:spcPts val="0"/>
              </a:spcAft>
              <a:buClr>
                <a:schemeClr val="dk2"/>
              </a:buClr>
              <a:buSzPts val="1000"/>
              <a:buFont typeface="Roboto"/>
              <a:buChar char="○"/>
              <a:defRPr sz="1000">
                <a:solidFill>
                  <a:schemeClr val="dk2"/>
                </a:solidFill>
                <a:latin typeface="Roboto"/>
                <a:ea typeface="Roboto"/>
                <a:cs typeface="Roboto"/>
                <a:sym typeface="Roboto"/>
              </a:defRPr>
            </a:lvl8pPr>
            <a:lvl9pPr indent="-292100" lvl="8" marL="4114800" rtl="0">
              <a:lnSpc>
                <a:spcPct val="115000"/>
              </a:lnSpc>
              <a:spcBef>
                <a:spcPts val="1600"/>
              </a:spcBef>
              <a:spcAft>
                <a:spcPts val="1600"/>
              </a:spcAft>
              <a:buClr>
                <a:schemeClr val="dk2"/>
              </a:buClr>
              <a:buSzPts val="1000"/>
              <a:buFont typeface="Roboto"/>
              <a:buChar char="•"/>
              <a:defRPr sz="1000">
                <a:solidFill>
                  <a:schemeClr val="dk2"/>
                </a:solidFill>
                <a:latin typeface="Roboto"/>
                <a:ea typeface="Roboto"/>
                <a:cs typeface="Roboto"/>
                <a:sym typeface="Roboto"/>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144">
          <p15:clr>
            <a:srgbClr val="EA4335"/>
          </p15:clr>
        </p15:guide>
        <p15:guide id="2" pos="144">
          <p15:clr>
            <a:srgbClr val="EA4335"/>
          </p15:clr>
        </p15:guide>
        <p15:guide id="3" orient="horz" pos="3096">
          <p15:clr>
            <a:srgbClr val="EA4335"/>
          </p15:clr>
        </p15:guide>
        <p15:guide id="4" pos="5616">
          <p15:clr>
            <a:srgbClr val="EA4335"/>
          </p15:clr>
        </p15:guide>
        <p15:guide id="5" pos="2880">
          <p15:clr>
            <a:srgbClr val="EA4335"/>
          </p15:clr>
        </p15:guide>
        <p15:guide id="6" orient="horz" pos="1581">
          <p15:clr>
            <a:srgbClr val="EA4335"/>
          </p15:clr>
        </p15:guide>
        <p15:guide id="7" pos="1920">
          <p15:clr>
            <a:srgbClr val="EA4335"/>
          </p15:clr>
        </p15:guide>
        <p15:guide id="8" pos="3840">
          <p15:clr>
            <a:srgbClr val="EA4335"/>
          </p15:clr>
        </p15:guide>
        <p15:guide id="9" orient="horz" pos="862">
          <p15:clr>
            <a:srgbClr val="EA4335"/>
          </p15:clr>
        </p15:guide>
        <p15:guide id="10" orient="horz" pos="505">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g"/><Relationship Id="rId4" Type="http://schemas.openxmlformats.org/officeDocument/2006/relationships/hyperlink" Target="mailto:sebastian.klingberg@magnolia-cms.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 Id="rId3" Type="http://schemas.openxmlformats.org/officeDocument/2006/relationships/hyperlink" Target="https://kubernetes.io/docs/concepts/overview/components/" TargetMode="External"/><Relationship Id="rId4" Type="http://schemas.openxmlformats.org/officeDocument/2006/relationships/hyperlink" Target="https://kubernetes.io/docs/concepts/workloads/pods/pod-lifecycle/#types-of-probe" TargetMode="External"/><Relationship Id="rId5" Type="http://schemas.openxmlformats.org/officeDocument/2006/relationships/image" Target="../media/image2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 Id="rId3" Type="http://schemas.openxmlformats.org/officeDocument/2006/relationships/hyperlink" Target="https://kubernetes.io/docs/concepts/overview/components/" TargetMode="External"/><Relationship Id="rId4" Type="http://schemas.openxmlformats.org/officeDocument/2006/relationships/hyperlink" Target="https://kubernetes.io/docs/concepts/services-networking/service/" TargetMode="External"/><Relationship Id="rId5" Type="http://schemas.openxmlformats.org/officeDocument/2006/relationships/hyperlink" Target="https://github.com/kubernetes/ingress-nginx#ingress-nginx-controller" TargetMode="External"/><Relationship Id="rId6" Type="http://schemas.openxmlformats.org/officeDocument/2006/relationships/hyperlink" Target="https://kubernetes.io/docs/concepts/services-networking/dns-pod-service/" TargetMode="External"/><Relationship Id="rId7" Type="http://schemas.openxmlformats.org/officeDocument/2006/relationships/image" Target="../media/image27.png"/><Relationship Id="rId8"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 Id="rId3" Type="http://schemas.openxmlformats.org/officeDocument/2006/relationships/hyperlink" Target="https://kubernetes.io/docs/concepts/workloads/controllers/deployment/" TargetMode="External"/><Relationship Id="rId4" Type="http://schemas.openxmlformats.org/officeDocument/2006/relationships/hyperlink" Target="https://docs.magnolia-cms.com/paas/best-practices.html" TargetMode="External"/><Relationship Id="rId5"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hyperlink" Target="https://kubernetes.io/docs/concepts/workloads/controllers/statefulset/" TargetMode="External"/><Relationship Id="rId4" Type="http://schemas.openxmlformats.org/officeDocument/2006/relationships/hyperlink" Target="https://kubernetes.io/docs/concepts/workloads/controllers/statefulset/#stable-network-id" TargetMode="External"/><Relationship Id="rId5" Type="http://schemas.openxmlformats.org/officeDocument/2006/relationships/image" Target="../media/image7.png"/><Relationship Id="rId6"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 Id="rId3" Type="http://schemas.openxmlformats.org/officeDocument/2006/relationships/image" Target="../media/image9.png"/><Relationship Id="rId4" Type="http://schemas.openxmlformats.org/officeDocument/2006/relationships/image" Target="../media/image21.png"/><Relationship Id="rId5"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hyperlink" Target="https://kubernetes.github.io/ingress-nginx/" TargetMode="External"/><Relationship Id="rId4" Type="http://schemas.openxmlformats.org/officeDocument/2006/relationships/image" Target="../media/image15.png"/><Relationship Id="rId5"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 Id="rId3" Type="http://schemas.openxmlformats.org/officeDocument/2006/relationships/hyperlink" Target="https://kubernetes.io/docs/concepts/storage/persistent-volumes/#access-modes" TargetMode="External"/><Relationship Id="rId4" Type="http://schemas.openxmlformats.org/officeDocument/2006/relationships/hyperlink" Target="https://kubernetes.io/docs/concepts/storage/storage-classes/" TargetMode="External"/><Relationship Id="rId5" Type="http://schemas.openxmlformats.org/officeDocument/2006/relationships/hyperlink" Target="https://kubernetes.io/docs/concepts/storage/storage-classes/#the-storageclass-resource" TargetMode="External"/><Relationship Id="rId6"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7.xml"/><Relationship Id="rId3" Type="http://schemas.openxmlformats.org/officeDocument/2006/relationships/image" Target="../media/image22.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 Id="rId3" Type="http://schemas.openxmlformats.org/officeDocument/2006/relationships/hyperlink" Target="https://docs.magnolia-cms.com/product-docs/6.2/Administration/Security/Activation-security/Activation-keys.html" TargetMode="External"/><Relationship Id="rId4" Type="http://schemas.openxmlformats.org/officeDocument/2006/relationships/image" Target="../media/image20.png"/><Relationship Id="rId5" Type="http://schemas.openxmlformats.org/officeDocument/2006/relationships/image" Target="../media/image29.png"/><Relationship Id="rId6" Type="http://schemas.openxmlformats.org/officeDocument/2006/relationships/image" Target="../media/image2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1.xml"/><Relationship Id="rId3" Type="http://schemas.openxmlformats.org/officeDocument/2006/relationships/hyperlink" Target="https://helm.sh/" TargetMode="External"/><Relationship Id="rId4" Type="http://schemas.openxmlformats.org/officeDocument/2006/relationships/hyperlink" Target="https://helm.sh/docs/topics/charts/" TargetMode="External"/><Relationship Id="rId5" Type="http://schemas.openxmlformats.org/officeDocument/2006/relationships/hyperlink" Target="https://helm.sh/docs/topics/chart_repository/" TargetMode="External"/><Relationship Id="rId6" Type="http://schemas.openxmlformats.org/officeDocument/2006/relationships/hyperlink" Target="https://developer.ibm.com/blogs/kubernetes-helm-3/" TargetMode="External"/><Relationship Id="rId7" Type="http://schemas.openxmlformats.org/officeDocument/2006/relationships/image" Target="../media/image26.png"/><Relationship Id="rId8" Type="http://schemas.openxmlformats.org/officeDocument/2006/relationships/image" Target="../media/image2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 Id="rId3" Type="http://schemas.openxmlformats.org/officeDocument/2006/relationships/hyperlink" Target="https://gitlab.com/mironet/magnolia-helm" TargetMode="External"/><Relationship Id="rId4" Type="http://schemas.openxmlformats.org/officeDocument/2006/relationships/hyperlink" Target="https://docs.magnolia-cms.com/paas/troubleshooting/deleting-indexes-helm-upgrade.html" TargetMode="External"/><Relationship Id="rId5" Type="http://schemas.openxmlformats.org/officeDocument/2006/relationships/image" Target="../media/image18.png"/><Relationship Id="rId6" Type="http://schemas.openxmlformats.org/officeDocument/2006/relationships/hyperlink" Target="https://docs.magnolia-cms.com/paas/architecture.html#_kubernetes_and_sidecars" TargetMode="External"/><Relationship Id="rId7" Type="http://schemas.openxmlformats.org/officeDocument/2006/relationships/image" Target="../media/image2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5.xml"/><Relationship Id="rId3" Type="http://schemas.openxmlformats.org/officeDocument/2006/relationships/hyperlink" Target="https://www.redhat.com/en/topics/containers/what-is-a-kubernetes-operator" TargetMode="External"/><Relationship Id="rId4" Type="http://schemas.openxmlformats.org/officeDocument/2006/relationships/hyperlink" Target="https://kubernetes.io/docs/concepts/extend-kubernetes/api-extension/custom-resources/" TargetMode="External"/><Relationship Id="rId5" Type="http://schemas.openxmlformats.org/officeDocument/2006/relationships/image" Target="../media/image30.png"/><Relationship Id="rId6" Type="http://schemas.openxmlformats.org/officeDocument/2006/relationships/hyperlink" Target="https://developers.redhat.com/articles/2021/06/22/kubernetes-operators-101-part-2-how-operators-work#deploying_workloads_in_kubernetes"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7.xml"/><Relationship Id="rId3" Type="http://schemas.openxmlformats.org/officeDocument/2006/relationships/image" Target="../media/image31.png"/><Relationship Id="rId4" Type="http://schemas.openxmlformats.org/officeDocument/2006/relationships/hyperlink" Target="https://docs.magnolia-cms.com/paas/environments.html" TargetMode="External"/><Relationship Id="rId5" Type="http://schemas.openxmlformats.org/officeDocument/2006/relationships/hyperlink" Target="https://docs.magnolia-cms.com/paas/architecture.html#_kubernetes_and_sidecars"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8.xml"/><Relationship Id="rId3" Type="http://schemas.openxmlformats.org/officeDocument/2006/relationships/image" Target="../media/image32.png"/><Relationship Id="rId4" Type="http://schemas.openxmlformats.org/officeDocument/2006/relationships/hyperlink" Target="https://twitter.com/kelseyhightower/status/1624081136073994240?lang=en"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hyperlink" Target="https://kubernetes.io/docs/reference/using-api/api-concepts/#standard-api-terminology" TargetMode="External"/><Relationship Id="rId4" Type="http://schemas.openxmlformats.org/officeDocument/2006/relationships/hyperlink" Target="https://landscape.cncf.io/" TargetMode="External"/><Relationship Id="rId9" Type="http://schemas.openxmlformats.org/officeDocument/2006/relationships/hyperlink" Target="https://www.reddit.com/r/kubernetes/comments/11myz5q/probably_old/" TargetMode="External"/><Relationship Id="rId5" Type="http://schemas.openxmlformats.org/officeDocument/2006/relationships/hyperlink" Target="https://kubernetes.io/releases/release/#the-release-cycle" TargetMode="External"/><Relationship Id="rId6" Type="http://schemas.openxmlformats.org/officeDocument/2006/relationships/image" Target="../media/image35.png"/><Relationship Id="rId7" Type="http://schemas.openxmlformats.org/officeDocument/2006/relationships/hyperlink" Target="https://www.reddit.com/r/kubernetes/comments/nfbqag/kubernetes_isnt_that_hard_they_said_youll_have_no/" TargetMode="External"/><Relationship Id="rId8" Type="http://schemas.openxmlformats.org/officeDocument/2006/relationships/image" Target="../media/image11.png"/><Relationship Id="rId11" Type="http://schemas.openxmlformats.org/officeDocument/2006/relationships/hyperlink" Target="https://twitter.com/iamdevloper/status/1176096620208893952?lang=en" TargetMode="External"/><Relationship Id="rId10" Type="http://schemas.openxmlformats.org/officeDocument/2006/relationships/image" Target="../media/image3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 Id="rId3" Type="http://schemas.openxmlformats.org/officeDocument/2006/relationships/hyperlink" Target="https://kubernetes.io/docs/concepts/overview/#why-you-need-kubernetes-and-what-can-it-do" TargetMode="External"/><Relationship Id="rId4" Type="http://schemas.openxmlformats.org/officeDocument/2006/relationships/hyperlink" Target="https://kubernetes.io/docs/concepts/overview/#what-kubernetes-is-not" TargetMode="External"/><Relationship Id="rId5" Type="http://schemas.openxmlformats.org/officeDocument/2006/relationships/hyperlink" Target="https://docs.magnolia-platform.com/paas/kubernetes.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 Id="rId3" Type="http://schemas.openxmlformats.org/officeDocument/2006/relationships/image" Target="../media/image33.png"/><Relationship Id="rId4" Type="http://schemas.openxmlformats.org/officeDocument/2006/relationships/hyperlink" Target="https://docs.magnolia-platform.com/paas/kubernetes.html"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 Id="rId3" Type="http://schemas.openxmlformats.org/officeDocument/2006/relationships/image" Target="../media/image16.png"/><Relationship Id="rId4" Type="http://schemas.openxmlformats.org/officeDocument/2006/relationships/hyperlink" Target="https://kubernetes.io/docs/concepts/overview/component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hyperlink" Target="https://www.cnbc.com/2020/07/08/suse-acquires-rancher-labs.html" TargetMode="External"/><Relationship Id="rId5" Type="http://schemas.openxmlformats.org/officeDocument/2006/relationships/hyperlink" Target="https://fleet.rancher.io/" TargetMode="External"/><Relationship Id="rId6" Type="http://schemas.openxmlformats.org/officeDocument/2006/relationships/hyperlink" Target="https://github.com/k3s-io/k3s" TargetMode="External"/><Relationship Id="rId7" Type="http://schemas.openxmlformats.org/officeDocument/2006/relationships/hyperlink" Target="https://www.suse.com/suse-rancher/support-matrix/all-supported-versions/rancher-v2-7-1/"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16" name="Shape 216"/>
        <p:cNvGrpSpPr/>
        <p:nvPr/>
      </p:nvGrpSpPr>
      <p:grpSpPr>
        <a:xfrm>
          <a:off x="0" y="0"/>
          <a:ext cx="0" cy="0"/>
          <a:chOff x="0" y="0"/>
          <a:chExt cx="0" cy="0"/>
        </a:xfrm>
      </p:grpSpPr>
      <p:sp>
        <p:nvSpPr>
          <p:cNvPr id="217" name="Google Shape;217;p28"/>
          <p:cNvSpPr txBox="1"/>
          <p:nvPr>
            <p:ph type="title"/>
          </p:nvPr>
        </p:nvSpPr>
        <p:spPr>
          <a:xfrm>
            <a:off x="267700" y="1339250"/>
            <a:ext cx="7506900" cy="13800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solidFill>
                  <a:schemeClr val="accent2"/>
                </a:solidFill>
              </a:rPr>
              <a:t>PaaS Lunch &amp; Learn</a:t>
            </a:r>
            <a:r>
              <a:rPr lang="en"/>
              <a:t> Series</a:t>
            </a:r>
            <a:endParaRPr/>
          </a:p>
          <a:p>
            <a:pPr indent="0" lvl="0" marL="0" rtl="0" algn="l">
              <a:spcBef>
                <a:spcPts val="0"/>
              </a:spcBef>
              <a:spcAft>
                <a:spcPts val="0"/>
              </a:spcAft>
              <a:buNone/>
            </a:pPr>
            <a:r>
              <a:rPr lang="en"/>
              <a:t> - </a:t>
            </a:r>
            <a:r>
              <a:rPr lang="en"/>
              <a:t>Platform Infrastructure -</a:t>
            </a:r>
            <a:endParaRPr/>
          </a:p>
        </p:txBody>
      </p:sp>
      <p:sp>
        <p:nvSpPr>
          <p:cNvPr id="218" name="Google Shape;218;p28"/>
          <p:cNvSpPr txBox="1"/>
          <p:nvPr>
            <p:ph idx="2" type="subTitle"/>
          </p:nvPr>
        </p:nvSpPr>
        <p:spPr>
          <a:xfrm>
            <a:off x="301150" y="2839776"/>
            <a:ext cx="4432800" cy="73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t>March 21, 2023</a:t>
            </a:r>
            <a:endParaRPr sz="1000"/>
          </a:p>
          <a:p>
            <a:pPr indent="0" lvl="0" marL="0" rtl="0" algn="l">
              <a:spcBef>
                <a:spcPts val="1600"/>
              </a:spcBef>
              <a:spcAft>
                <a:spcPts val="0"/>
              </a:spcAft>
              <a:buNone/>
            </a:pPr>
            <a:r>
              <a:rPr lang="en" sz="1000" u="sng">
                <a:solidFill>
                  <a:schemeClr val="dk1"/>
                </a:solidFill>
                <a:hlinkClick r:id="rId4">
                  <a:extLst>
                    <a:ext uri="{A12FA001-AC4F-418D-AE19-62706E023703}">
                      <ahyp:hlinkClr val="tx"/>
                    </a:ext>
                  </a:extLst>
                </a:hlinkClick>
              </a:rPr>
              <a:t>sebastian.klingberg@magnolia-cms.com</a:t>
            </a:r>
            <a:endParaRPr sz="1000">
              <a:solidFill>
                <a:schemeClr val="dk1"/>
              </a:solidFill>
            </a:endParaRPr>
          </a:p>
          <a:p>
            <a:pPr indent="0" lvl="0" marL="0" rtl="0" algn="l">
              <a:spcBef>
                <a:spcPts val="1600"/>
              </a:spcBef>
              <a:spcAft>
                <a:spcPts val="1600"/>
              </a:spcAft>
              <a:buNone/>
            </a:pPr>
            <a:r>
              <a:t/>
            </a:r>
            <a:endParaRPr sz="10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98" name="Shape 298"/>
        <p:cNvGrpSpPr/>
        <p:nvPr/>
      </p:nvGrpSpPr>
      <p:grpSpPr>
        <a:xfrm>
          <a:off x="0" y="0"/>
          <a:ext cx="0" cy="0"/>
          <a:chOff x="0" y="0"/>
          <a:chExt cx="0" cy="0"/>
        </a:xfrm>
      </p:grpSpPr>
      <p:sp>
        <p:nvSpPr>
          <p:cNvPr id="299" name="Google Shape;299;p37"/>
          <p:cNvSpPr txBox="1"/>
          <p:nvPr/>
        </p:nvSpPr>
        <p:spPr>
          <a:xfrm>
            <a:off x="233700" y="228600"/>
            <a:ext cx="8676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latin typeface="Roboto"/>
                <a:ea typeface="Roboto"/>
                <a:cs typeface="Roboto"/>
                <a:sym typeface="Roboto"/>
              </a:rPr>
              <a:t>Pods &amp; Containers</a:t>
            </a:r>
            <a:endParaRPr b="1" sz="2400">
              <a:latin typeface="Roboto"/>
              <a:ea typeface="Roboto"/>
              <a:cs typeface="Roboto"/>
              <a:sym typeface="Roboto"/>
            </a:endParaRPr>
          </a:p>
        </p:txBody>
      </p:sp>
      <p:sp>
        <p:nvSpPr>
          <p:cNvPr id="300" name="Google Shape;300;p37"/>
          <p:cNvSpPr txBox="1"/>
          <p:nvPr/>
        </p:nvSpPr>
        <p:spPr>
          <a:xfrm>
            <a:off x="475150" y="1116600"/>
            <a:ext cx="8357400" cy="4311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t/>
            </a:r>
            <a:endParaRPr b="1" i="1" sz="1600">
              <a:solidFill>
                <a:schemeClr val="accent1"/>
              </a:solidFill>
              <a:latin typeface="Roboto"/>
              <a:ea typeface="Roboto"/>
              <a:cs typeface="Roboto"/>
              <a:sym typeface="Roboto"/>
            </a:endParaRPr>
          </a:p>
        </p:txBody>
      </p:sp>
      <p:sp>
        <p:nvSpPr>
          <p:cNvPr id="301" name="Google Shape;301;p37"/>
          <p:cNvSpPr txBox="1"/>
          <p:nvPr/>
        </p:nvSpPr>
        <p:spPr>
          <a:xfrm>
            <a:off x="8236750" y="3496725"/>
            <a:ext cx="5958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u="sng">
                <a:solidFill>
                  <a:schemeClr val="hlink"/>
                </a:solidFill>
                <a:latin typeface="Roboto"/>
                <a:ea typeface="Roboto"/>
                <a:cs typeface="Roboto"/>
                <a:sym typeface="Roboto"/>
                <a:hlinkClick r:id="rId3"/>
              </a:rPr>
              <a:t>Source</a:t>
            </a:r>
            <a:endParaRPr sz="900">
              <a:latin typeface="Roboto"/>
              <a:ea typeface="Roboto"/>
              <a:cs typeface="Roboto"/>
              <a:sym typeface="Roboto"/>
            </a:endParaRPr>
          </a:p>
        </p:txBody>
      </p:sp>
      <p:sp>
        <p:nvSpPr>
          <p:cNvPr id="302" name="Google Shape;302;p37"/>
          <p:cNvSpPr txBox="1"/>
          <p:nvPr>
            <p:ph idx="12" type="sldNum"/>
          </p:nvPr>
        </p:nvSpPr>
        <p:spPr>
          <a:xfrm>
            <a:off x="8539400" y="4889875"/>
            <a:ext cx="370200" cy="1725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
        <p:nvSpPr>
          <p:cNvPr id="303" name="Google Shape;303;p37"/>
          <p:cNvSpPr txBox="1"/>
          <p:nvPr>
            <p:ph idx="1" type="body"/>
          </p:nvPr>
        </p:nvSpPr>
        <p:spPr>
          <a:xfrm>
            <a:off x="315125" y="801300"/>
            <a:ext cx="4353300" cy="37050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sz="1300">
                <a:solidFill>
                  <a:schemeClr val="accent1"/>
                </a:solidFill>
              </a:rPr>
              <a:t>Pods</a:t>
            </a:r>
            <a:r>
              <a:rPr lang="en" sz="1300"/>
              <a:t> are a Kubernetes </a:t>
            </a:r>
            <a:r>
              <a:rPr lang="en" sz="1300"/>
              <a:t>Resource (Object)</a:t>
            </a:r>
            <a:endParaRPr sz="1300"/>
          </a:p>
          <a:p>
            <a:pPr indent="-311150" lvl="1" marL="914400" rtl="0" algn="l">
              <a:spcBef>
                <a:spcPts val="0"/>
              </a:spcBef>
              <a:spcAft>
                <a:spcPts val="0"/>
              </a:spcAft>
              <a:buSzPts val="1300"/>
              <a:buChar char="○"/>
            </a:pPr>
            <a:r>
              <a:rPr lang="en" sz="1300"/>
              <a:t>K8s Ressources separated in </a:t>
            </a:r>
            <a:r>
              <a:rPr lang="en" sz="1300">
                <a:solidFill>
                  <a:schemeClr val="accent1"/>
                </a:solidFill>
              </a:rPr>
              <a:t>Namespaces</a:t>
            </a:r>
            <a:endParaRPr sz="1300">
              <a:solidFill>
                <a:schemeClr val="accent1"/>
              </a:solidFill>
            </a:endParaRPr>
          </a:p>
          <a:p>
            <a:pPr indent="-311150" lvl="0" marL="457200" rtl="0" algn="l">
              <a:spcBef>
                <a:spcPts val="0"/>
              </a:spcBef>
              <a:spcAft>
                <a:spcPts val="0"/>
              </a:spcAft>
              <a:buSzPts val="1300"/>
              <a:buChar char="●"/>
            </a:pPr>
            <a:r>
              <a:rPr lang="en" sz="1300"/>
              <a:t>One </a:t>
            </a:r>
            <a:r>
              <a:rPr lang="en" sz="1300"/>
              <a:t>Pod consists of one or more containers</a:t>
            </a:r>
            <a:endParaRPr sz="1300"/>
          </a:p>
          <a:p>
            <a:pPr indent="-311150" lvl="1" marL="914400" rtl="0" algn="l">
              <a:spcBef>
                <a:spcPts val="0"/>
              </a:spcBef>
              <a:spcAft>
                <a:spcPts val="0"/>
              </a:spcAft>
              <a:buSzPts val="1300"/>
              <a:buChar char="○"/>
            </a:pPr>
            <a:r>
              <a:rPr lang="en" sz="1300">
                <a:solidFill>
                  <a:schemeClr val="accent1"/>
                </a:solidFill>
              </a:rPr>
              <a:t>initContainer</a:t>
            </a:r>
            <a:r>
              <a:rPr lang="en" sz="1300"/>
              <a:t> and </a:t>
            </a:r>
            <a:r>
              <a:rPr lang="en" sz="1300">
                <a:solidFill>
                  <a:schemeClr val="accent1"/>
                </a:solidFill>
              </a:rPr>
              <a:t>Sidecars</a:t>
            </a:r>
            <a:endParaRPr sz="1300"/>
          </a:p>
          <a:p>
            <a:pPr indent="-311150" lvl="0" marL="457200" rtl="0" algn="l">
              <a:spcBef>
                <a:spcPts val="0"/>
              </a:spcBef>
              <a:spcAft>
                <a:spcPts val="0"/>
              </a:spcAft>
              <a:buSzPts val="1300"/>
              <a:buChar char="●"/>
            </a:pPr>
            <a:r>
              <a:rPr lang="en" sz="1300">
                <a:solidFill>
                  <a:schemeClr val="accent1"/>
                </a:solidFill>
              </a:rPr>
              <a:t>Containers</a:t>
            </a:r>
            <a:r>
              <a:rPr lang="en" sz="1300"/>
              <a:t> = OCI Images (“Dockerfile build)”</a:t>
            </a:r>
            <a:endParaRPr sz="1300"/>
          </a:p>
          <a:p>
            <a:pPr indent="-311150" lvl="0" marL="457200" rtl="0" algn="l">
              <a:spcBef>
                <a:spcPts val="0"/>
              </a:spcBef>
              <a:spcAft>
                <a:spcPts val="0"/>
              </a:spcAft>
              <a:buSzPts val="1300"/>
              <a:buChar char="●"/>
            </a:pPr>
            <a:r>
              <a:rPr lang="en" sz="1300">
                <a:solidFill>
                  <a:schemeClr val="accent1"/>
                </a:solidFill>
              </a:rPr>
              <a:t>Kubelet</a:t>
            </a:r>
            <a:r>
              <a:rPr lang="en" sz="1300"/>
              <a:t> will get Images and manage Runtime</a:t>
            </a:r>
            <a:endParaRPr sz="1300"/>
          </a:p>
          <a:p>
            <a:pPr indent="-311150" lvl="0" marL="457200" rtl="0" algn="l">
              <a:spcBef>
                <a:spcPts val="0"/>
              </a:spcBef>
              <a:spcAft>
                <a:spcPts val="0"/>
              </a:spcAft>
              <a:buSzPts val="1300"/>
              <a:buChar char="●"/>
            </a:pPr>
            <a:r>
              <a:rPr lang="en" sz="1300">
                <a:solidFill>
                  <a:schemeClr val="accent1"/>
                </a:solidFill>
              </a:rPr>
              <a:t>Pods</a:t>
            </a:r>
            <a:r>
              <a:rPr lang="en" sz="1300"/>
              <a:t> are considered ephemeral workload</a:t>
            </a:r>
            <a:endParaRPr i="1" sz="1300"/>
          </a:p>
          <a:p>
            <a:pPr indent="-311150" lvl="0" marL="457200" rtl="0" algn="l">
              <a:spcBef>
                <a:spcPts val="0"/>
              </a:spcBef>
              <a:spcAft>
                <a:spcPts val="0"/>
              </a:spcAft>
              <a:buSzPts val="1300"/>
              <a:buChar char="●"/>
            </a:pPr>
            <a:r>
              <a:rPr lang="en" sz="1300" u="sng">
                <a:solidFill>
                  <a:schemeClr val="hlink"/>
                </a:solidFill>
                <a:hlinkClick r:id="rId4"/>
              </a:rPr>
              <a:t>Probes</a:t>
            </a:r>
            <a:endParaRPr sz="1300"/>
          </a:p>
          <a:p>
            <a:pPr indent="-311150" lvl="1" marL="914400" rtl="0" algn="l">
              <a:spcBef>
                <a:spcPts val="0"/>
              </a:spcBef>
              <a:spcAft>
                <a:spcPts val="0"/>
              </a:spcAft>
              <a:buClr>
                <a:schemeClr val="accent1"/>
              </a:buClr>
              <a:buSzPts val="1300"/>
              <a:buChar char="○"/>
            </a:pPr>
            <a:r>
              <a:rPr lang="en" sz="1300">
                <a:solidFill>
                  <a:schemeClr val="accent1"/>
                </a:solidFill>
              </a:rPr>
              <a:t>StartupProbe </a:t>
            </a:r>
            <a:r>
              <a:rPr lang="en" sz="1300"/>
              <a:t>= Initial Probe</a:t>
            </a:r>
            <a:endParaRPr sz="1300"/>
          </a:p>
          <a:p>
            <a:pPr indent="-311150" lvl="1" marL="914400" rtl="0" algn="l">
              <a:spcBef>
                <a:spcPts val="0"/>
              </a:spcBef>
              <a:spcAft>
                <a:spcPts val="0"/>
              </a:spcAft>
              <a:buClr>
                <a:schemeClr val="accent1"/>
              </a:buClr>
              <a:buSzPts val="1300"/>
              <a:buChar char="○"/>
            </a:pPr>
            <a:r>
              <a:rPr lang="en" sz="1300">
                <a:solidFill>
                  <a:schemeClr val="accent1"/>
                </a:solidFill>
              </a:rPr>
              <a:t>LivenessProbe </a:t>
            </a:r>
            <a:r>
              <a:rPr lang="en" sz="1300"/>
              <a:t>= Need Restart?</a:t>
            </a:r>
            <a:endParaRPr sz="1300"/>
          </a:p>
          <a:p>
            <a:pPr indent="-311150" lvl="1" marL="914400" rtl="0" algn="l">
              <a:spcBef>
                <a:spcPts val="0"/>
              </a:spcBef>
              <a:spcAft>
                <a:spcPts val="0"/>
              </a:spcAft>
              <a:buClr>
                <a:schemeClr val="accent1"/>
              </a:buClr>
              <a:buSzPts val="1300"/>
              <a:buChar char="○"/>
            </a:pPr>
            <a:r>
              <a:rPr lang="en" sz="1300">
                <a:solidFill>
                  <a:schemeClr val="accent1"/>
                </a:solidFill>
              </a:rPr>
              <a:t>ReadinessProbe </a:t>
            </a:r>
            <a:r>
              <a:rPr lang="en" sz="1300"/>
              <a:t>= Ready for traffic</a:t>
            </a:r>
            <a:endParaRPr sz="1300"/>
          </a:p>
        </p:txBody>
      </p:sp>
      <p:pic>
        <p:nvPicPr>
          <p:cNvPr id="304" name="Google Shape;304;p37"/>
          <p:cNvPicPr preferRelativeResize="0"/>
          <p:nvPr/>
        </p:nvPicPr>
        <p:blipFill>
          <a:blip r:embed="rId5">
            <a:alphaModFix/>
          </a:blip>
          <a:stretch>
            <a:fillRect/>
          </a:stretch>
        </p:blipFill>
        <p:spPr>
          <a:xfrm>
            <a:off x="5233650" y="690400"/>
            <a:ext cx="3591026" cy="2738150"/>
          </a:xfrm>
          <a:prstGeom prst="rect">
            <a:avLst/>
          </a:prstGeom>
          <a:noFill/>
          <a:ln>
            <a:noFill/>
          </a:ln>
        </p:spPr>
      </p:pic>
      <p:cxnSp>
        <p:nvCxnSpPr>
          <p:cNvPr id="305" name="Google Shape;305;p37"/>
          <p:cNvCxnSpPr>
            <a:stCxn id="306" idx="0"/>
          </p:cNvCxnSpPr>
          <p:nvPr/>
        </p:nvCxnSpPr>
        <p:spPr>
          <a:xfrm rot="10800000">
            <a:off x="8033500" y="2032725"/>
            <a:ext cx="92700" cy="831900"/>
          </a:xfrm>
          <a:prstGeom prst="straightConnector1">
            <a:avLst/>
          </a:prstGeom>
          <a:noFill/>
          <a:ln cap="flat" cmpd="sng" w="28575">
            <a:solidFill>
              <a:schemeClr val="accent3"/>
            </a:solidFill>
            <a:prstDash val="solid"/>
            <a:round/>
            <a:headEnd len="med" w="med" type="none"/>
            <a:tailEnd len="med" w="med" type="triangle"/>
          </a:ln>
        </p:spPr>
      </p:cxnSp>
      <p:sp>
        <p:nvSpPr>
          <p:cNvPr id="306" name="Google Shape;306;p37"/>
          <p:cNvSpPr/>
          <p:nvPr/>
        </p:nvSpPr>
        <p:spPr>
          <a:xfrm>
            <a:off x="7565500" y="2864625"/>
            <a:ext cx="1121400" cy="431100"/>
          </a:xfrm>
          <a:prstGeom prst="roundRect">
            <a:avLst>
              <a:gd fmla="val 16667" name="adj"/>
            </a:avLst>
          </a:prstGeom>
          <a:solidFill>
            <a:schemeClr val="dk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chemeClr val="accent1"/>
                </a:solidFill>
              </a:rPr>
              <a:t>Container</a:t>
            </a:r>
            <a:endParaRPr b="1">
              <a:solidFill>
                <a:schemeClr val="accent1"/>
              </a:solidFill>
            </a:endParaRPr>
          </a:p>
        </p:txBody>
      </p:sp>
      <p:sp>
        <p:nvSpPr>
          <p:cNvPr id="307" name="Google Shape;307;p37"/>
          <p:cNvSpPr/>
          <p:nvPr/>
        </p:nvSpPr>
        <p:spPr>
          <a:xfrm>
            <a:off x="7565500" y="801300"/>
            <a:ext cx="1121400" cy="431100"/>
          </a:xfrm>
          <a:prstGeom prst="roundRect">
            <a:avLst>
              <a:gd fmla="val 16667" name="adj"/>
            </a:avLst>
          </a:prstGeom>
          <a:solidFill>
            <a:schemeClr val="dk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chemeClr val="accent1"/>
                </a:solidFill>
              </a:rPr>
              <a:t>Pod</a:t>
            </a:r>
            <a:endParaRPr b="1">
              <a:solidFill>
                <a:schemeClr val="accent1"/>
              </a:solidFill>
            </a:endParaRPr>
          </a:p>
        </p:txBody>
      </p:sp>
      <p:cxnSp>
        <p:nvCxnSpPr>
          <p:cNvPr id="308" name="Google Shape;308;p37"/>
          <p:cNvCxnSpPr>
            <a:stCxn id="306" idx="0"/>
          </p:cNvCxnSpPr>
          <p:nvPr/>
        </p:nvCxnSpPr>
        <p:spPr>
          <a:xfrm rot="10800000">
            <a:off x="7765000" y="2370525"/>
            <a:ext cx="361200" cy="494100"/>
          </a:xfrm>
          <a:prstGeom prst="straightConnector1">
            <a:avLst/>
          </a:prstGeom>
          <a:noFill/>
          <a:ln cap="flat" cmpd="sng" w="28575">
            <a:solidFill>
              <a:schemeClr val="accent3"/>
            </a:solidFill>
            <a:prstDash val="solid"/>
            <a:round/>
            <a:headEnd len="med" w="med" type="none"/>
            <a:tailEnd len="med" w="med" type="triangle"/>
          </a:ln>
        </p:spPr>
      </p:cxnSp>
      <p:cxnSp>
        <p:nvCxnSpPr>
          <p:cNvPr id="309" name="Google Shape;309;p37"/>
          <p:cNvCxnSpPr>
            <a:stCxn id="307" idx="1"/>
          </p:cNvCxnSpPr>
          <p:nvPr/>
        </p:nvCxnSpPr>
        <p:spPr>
          <a:xfrm flipH="1">
            <a:off x="7149400" y="1016850"/>
            <a:ext cx="416100" cy="256500"/>
          </a:xfrm>
          <a:prstGeom prst="straightConnector1">
            <a:avLst/>
          </a:prstGeom>
          <a:noFill/>
          <a:ln cap="flat" cmpd="sng" w="28575">
            <a:solidFill>
              <a:schemeClr val="accent3"/>
            </a:solidFill>
            <a:prstDash val="solid"/>
            <a:round/>
            <a:headEnd len="med" w="med" type="none"/>
            <a:tailEnd len="med" w="med" type="triangle"/>
          </a:ln>
        </p:spPr>
      </p:cxnSp>
      <p:cxnSp>
        <p:nvCxnSpPr>
          <p:cNvPr id="310" name="Google Shape;310;p37"/>
          <p:cNvCxnSpPr>
            <a:stCxn id="307" idx="2"/>
          </p:cNvCxnSpPr>
          <p:nvPr/>
        </p:nvCxnSpPr>
        <p:spPr>
          <a:xfrm flipH="1">
            <a:off x="8100700" y="1232400"/>
            <a:ext cx="25500" cy="278700"/>
          </a:xfrm>
          <a:prstGeom prst="straightConnector1">
            <a:avLst/>
          </a:prstGeom>
          <a:noFill/>
          <a:ln cap="flat" cmpd="sng" w="28575">
            <a:solidFill>
              <a:schemeClr val="accent3"/>
            </a:solidFill>
            <a:prstDash val="solid"/>
            <a:round/>
            <a:headEnd len="med" w="med" type="none"/>
            <a:tailEnd len="med" w="med" type="triangle"/>
          </a:ln>
        </p:spPr>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14" name="Shape 314"/>
        <p:cNvGrpSpPr/>
        <p:nvPr/>
      </p:nvGrpSpPr>
      <p:grpSpPr>
        <a:xfrm>
          <a:off x="0" y="0"/>
          <a:ext cx="0" cy="0"/>
          <a:chOff x="0" y="0"/>
          <a:chExt cx="0" cy="0"/>
        </a:xfrm>
      </p:grpSpPr>
      <p:sp>
        <p:nvSpPr>
          <p:cNvPr id="315" name="Google Shape;315;p38"/>
          <p:cNvSpPr txBox="1"/>
          <p:nvPr/>
        </p:nvSpPr>
        <p:spPr>
          <a:xfrm>
            <a:off x="233700" y="228600"/>
            <a:ext cx="8676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latin typeface="Roboto"/>
                <a:ea typeface="Roboto"/>
                <a:cs typeface="Roboto"/>
                <a:sym typeface="Roboto"/>
              </a:rPr>
              <a:t>Services</a:t>
            </a:r>
            <a:endParaRPr b="1" sz="2400">
              <a:latin typeface="Roboto"/>
              <a:ea typeface="Roboto"/>
              <a:cs typeface="Roboto"/>
              <a:sym typeface="Roboto"/>
            </a:endParaRPr>
          </a:p>
        </p:txBody>
      </p:sp>
      <p:sp>
        <p:nvSpPr>
          <p:cNvPr id="316" name="Google Shape;316;p38"/>
          <p:cNvSpPr txBox="1"/>
          <p:nvPr/>
        </p:nvSpPr>
        <p:spPr>
          <a:xfrm>
            <a:off x="7519475" y="4403550"/>
            <a:ext cx="741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u="sng">
                <a:solidFill>
                  <a:schemeClr val="hlink"/>
                </a:solidFill>
                <a:latin typeface="Roboto"/>
                <a:ea typeface="Roboto"/>
                <a:cs typeface="Roboto"/>
                <a:sym typeface="Roboto"/>
                <a:hlinkClick r:id="rId3"/>
              </a:rPr>
              <a:t>Source</a:t>
            </a:r>
            <a:endParaRPr sz="900">
              <a:latin typeface="Roboto"/>
              <a:ea typeface="Roboto"/>
              <a:cs typeface="Roboto"/>
              <a:sym typeface="Roboto"/>
            </a:endParaRPr>
          </a:p>
        </p:txBody>
      </p:sp>
      <p:sp>
        <p:nvSpPr>
          <p:cNvPr id="317" name="Google Shape;317;p38"/>
          <p:cNvSpPr txBox="1"/>
          <p:nvPr>
            <p:ph idx="4294967295" type="body"/>
          </p:nvPr>
        </p:nvSpPr>
        <p:spPr>
          <a:xfrm>
            <a:off x="315125" y="801300"/>
            <a:ext cx="5139000" cy="37050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sz="1300">
                <a:solidFill>
                  <a:schemeClr val="accent1"/>
                </a:solidFill>
              </a:rPr>
              <a:t>Service</a:t>
            </a:r>
            <a:r>
              <a:rPr lang="en" sz="1300"/>
              <a:t> register Pods ready to serve traffic</a:t>
            </a:r>
            <a:endParaRPr sz="1300"/>
          </a:p>
          <a:p>
            <a:pPr indent="-311150" lvl="1" marL="914400" rtl="0" algn="l">
              <a:spcBef>
                <a:spcPts val="0"/>
              </a:spcBef>
              <a:spcAft>
                <a:spcPts val="0"/>
              </a:spcAft>
              <a:buSzPts val="1300"/>
              <a:buChar char="○"/>
            </a:pPr>
            <a:r>
              <a:rPr lang="en" sz="1300"/>
              <a:t>Services - usually -  using </a:t>
            </a:r>
            <a:r>
              <a:rPr lang="en" sz="1300">
                <a:solidFill>
                  <a:schemeClr val="accent1"/>
                </a:solidFill>
              </a:rPr>
              <a:t>label selectors</a:t>
            </a:r>
            <a:r>
              <a:rPr lang="en" sz="1300"/>
              <a:t> (tags)</a:t>
            </a:r>
            <a:endParaRPr sz="1300"/>
          </a:p>
          <a:p>
            <a:pPr indent="-311150" lvl="0" marL="457200" rtl="0" algn="l">
              <a:spcBef>
                <a:spcPts val="0"/>
              </a:spcBef>
              <a:spcAft>
                <a:spcPts val="0"/>
              </a:spcAft>
              <a:buSzPts val="1300"/>
              <a:buChar char="●"/>
            </a:pPr>
            <a:r>
              <a:rPr lang="en" sz="1300">
                <a:solidFill>
                  <a:schemeClr val="accent1"/>
                </a:solidFill>
              </a:rPr>
              <a:t>Readiness Probes</a:t>
            </a:r>
            <a:r>
              <a:rPr lang="en" sz="1300"/>
              <a:t> to register Pods for a Service</a:t>
            </a:r>
            <a:endParaRPr sz="1300"/>
          </a:p>
          <a:p>
            <a:pPr indent="-311150" lvl="0" marL="457200" rtl="0" algn="l">
              <a:spcBef>
                <a:spcPts val="0"/>
              </a:spcBef>
              <a:spcAft>
                <a:spcPts val="0"/>
              </a:spcAft>
              <a:buSzPts val="1300"/>
              <a:buChar char="●"/>
            </a:pPr>
            <a:r>
              <a:rPr lang="en" sz="1300"/>
              <a:t>Different </a:t>
            </a:r>
            <a:r>
              <a:rPr lang="en" sz="1300" u="sng">
                <a:solidFill>
                  <a:schemeClr val="hlink"/>
                </a:solidFill>
                <a:hlinkClick r:id="rId4"/>
              </a:rPr>
              <a:t>Types of K8s Services</a:t>
            </a:r>
            <a:r>
              <a:rPr lang="en" sz="1300"/>
              <a:t>:</a:t>
            </a:r>
            <a:endParaRPr sz="1300">
              <a:solidFill>
                <a:schemeClr val="accent1"/>
              </a:solidFill>
            </a:endParaRPr>
          </a:p>
          <a:p>
            <a:pPr indent="-311150" lvl="1" marL="914400" rtl="0" algn="l">
              <a:spcBef>
                <a:spcPts val="0"/>
              </a:spcBef>
              <a:spcAft>
                <a:spcPts val="0"/>
              </a:spcAft>
              <a:buSzPts val="1300"/>
              <a:buChar char="○"/>
            </a:pPr>
            <a:r>
              <a:rPr lang="en" sz="1300">
                <a:solidFill>
                  <a:schemeClr val="accent1"/>
                </a:solidFill>
              </a:rPr>
              <a:t>ClusterIP</a:t>
            </a:r>
            <a:r>
              <a:rPr lang="en" sz="1300"/>
              <a:t> for Intra-Cluster Communication (default)</a:t>
            </a:r>
            <a:endParaRPr sz="1300">
              <a:solidFill>
                <a:schemeClr val="accent1"/>
              </a:solidFill>
            </a:endParaRPr>
          </a:p>
          <a:p>
            <a:pPr indent="-311150" lvl="1" marL="914400" rtl="0" algn="l">
              <a:spcBef>
                <a:spcPts val="0"/>
              </a:spcBef>
              <a:spcAft>
                <a:spcPts val="0"/>
              </a:spcAft>
              <a:buSzPts val="1300"/>
              <a:buChar char="○"/>
            </a:pPr>
            <a:r>
              <a:rPr lang="en" sz="1300">
                <a:solidFill>
                  <a:schemeClr val="accent1"/>
                </a:solidFill>
              </a:rPr>
              <a:t>Load Balancer</a:t>
            </a:r>
            <a:r>
              <a:rPr lang="en" sz="1300"/>
              <a:t> configures a (cloud) Load Balancer</a:t>
            </a:r>
            <a:endParaRPr sz="1300"/>
          </a:p>
          <a:p>
            <a:pPr indent="-311150" lvl="2" marL="1371600" rtl="0" algn="l">
              <a:spcBef>
                <a:spcPts val="0"/>
              </a:spcBef>
              <a:spcAft>
                <a:spcPts val="0"/>
              </a:spcAft>
              <a:buSzPts val="1300"/>
              <a:buChar char="■"/>
            </a:pPr>
            <a:r>
              <a:rPr lang="en" sz="1300"/>
              <a:t>We use </a:t>
            </a:r>
            <a:r>
              <a:rPr lang="en" sz="1300" u="sng">
                <a:solidFill>
                  <a:schemeClr val="hlink"/>
                </a:solidFill>
                <a:hlinkClick r:id="rId5"/>
              </a:rPr>
              <a:t>Ingress-Nginx</a:t>
            </a:r>
            <a:r>
              <a:rPr lang="en" sz="1300"/>
              <a:t> Controller</a:t>
            </a:r>
            <a:endParaRPr sz="1300"/>
          </a:p>
          <a:p>
            <a:pPr indent="-311150" lvl="0" marL="457200" rtl="0" algn="l">
              <a:spcBef>
                <a:spcPts val="0"/>
              </a:spcBef>
              <a:spcAft>
                <a:spcPts val="0"/>
              </a:spcAft>
              <a:buSzPts val="1300"/>
              <a:buChar char="●"/>
            </a:pPr>
            <a:r>
              <a:rPr lang="en" sz="1300" u="sng">
                <a:solidFill>
                  <a:schemeClr val="hlink"/>
                </a:solidFill>
                <a:hlinkClick r:id="rId6"/>
              </a:rPr>
              <a:t>K8s DNS</a:t>
            </a:r>
            <a:r>
              <a:rPr lang="en" sz="1300"/>
              <a:t> (Cluster DNS)</a:t>
            </a:r>
            <a:endParaRPr sz="1300"/>
          </a:p>
          <a:p>
            <a:pPr indent="-311150" lvl="0" marL="457200" rtl="0" algn="l">
              <a:spcBef>
                <a:spcPts val="0"/>
              </a:spcBef>
              <a:spcAft>
                <a:spcPts val="0"/>
              </a:spcAft>
              <a:buSzPts val="1300"/>
              <a:buChar char="●"/>
            </a:pPr>
            <a:r>
              <a:rPr lang="en" sz="1300"/>
              <a:t>Magnolia Author/Public Instances talks through services</a:t>
            </a:r>
            <a:endParaRPr sz="1300"/>
          </a:p>
          <a:p>
            <a:pPr indent="-311150" lvl="1" marL="914400" rtl="0" algn="l">
              <a:spcBef>
                <a:spcPts val="0"/>
              </a:spcBef>
              <a:spcAft>
                <a:spcPts val="0"/>
              </a:spcAft>
              <a:buSzPts val="1300"/>
              <a:buChar char="○"/>
            </a:pPr>
            <a:r>
              <a:rPr lang="en" sz="1300"/>
              <a:t>Ie. configured as public receivers</a:t>
            </a:r>
            <a:endParaRPr sz="1300"/>
          </a:p>
        </p:txBody>
      </p:sp>
      <p:pic>
        <p:nvPicPr>
          <p:cNvPr id="318" name="Google Shape;318;p38"/>
          <p:cNvPicPr preferRelativeResize="0"/>
          <p:nvPr/>
        </p:nvPicPr>
        <p:blipFill>
          <a:blip r:embed="rId7">
            <a:alphaModFix/>
          </a:blip>
          <a:stretch>
            <a:fillRect/>
          </a:stretch>
        </p:blipFill>
        <p:spPr>
          <a:xfrm>
            <a:off x="315125" y="3182000"/>
            <a:ext cx="4923950" cy="1697425"/>
          </a:xfrm>
          <a:prstGeom prst="rect">
            <a:avLst/>
          </a:prstGeom>
          <a:noFill/>
          <a:ln>
            <a:noFill/>
          </a:ln>
        </p:spPr>
      </p:pic>
      <p:pic>
        <p:nvPicPr>
          <p:cNvPr id="319" name="Google Shape;319;p38"/>
          <p:cNvPicPr preferRelativeResize="0"/>
          <p:nvPr/>
        </p:nvPicPr>
        <p:blipFill>
          <a:blip r:embed="rId8">
            <a:alphaModFix/>
          </a:blip>
          <a:stretch>
            <a:fillRect/>
          </a:stretch>
        </p:blipFill>
        <p:spPr>
          <a:xfrm>
            <a:off x="5936125" y="731250"/>
            <a:ext cx="2804449" cy="3297450"/>
          </a:xfrm>
          <a:prstGeom prst="rect">
            <a:avLst/>
          </a:prstGeom>
          <a:noFill/>
          <a:ln>
            <a:noFill/>
          </a:ln>
        </p:spPr>
      </p:pic>
      <p:sp>
        <p:nvSpPr>
          <p:cNvPr id="320" name="Google Shape;320;p38"/>
          <p:cNvSpPr txBox="1"/>
          <p:nvPr/>
        </p:nvSpPr>
        <p:spPr>
          <a:xfrm>
            <a:off x="6144575" y="3812575"/>
            <a:ext cx="2823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Roboto"/>
                <a:ea typeface="Roboto"/>
                <a:cs typeface="Roboto"/>
                <a:sym typeface="Roboto"/>
              </a:rPr>
              <a:t>Example: Headless Service Example</a:t>
            </a:r>
            <a:endParaRPr sz="1200">
              <a:latin typeface="Roboto"/>
              <a:ea typeface="Roboto"/>
              <a:cs typeface="Roboto"/>
              <a:sym typeface="Robot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24" name="Shape 324"/>
        <p:cNvGrpSpPr/>
        <p:nvPr/>
      </p:nvGrpSpPr>
      <p:grpSpPr>
        <a:xfrm>
          <a:off x="0" y="0"/>
          <a:ext cx="0" cy="0"/>
          <a:chOff x="0" y="0"/>
          <a:chExt cx="0" cy="0"/>
        </a:xfrm>
      </p:grpSpPr>
      <p:sp>
        <p:nvSpPr>
          <p:cNvPr id="325" name="Google Shape;325;p39"/>
          <p:cNvSpPr txBox="1"/>
          <p:nvPr/>
        </p:nvSpPr>
        <p:spPr>
          <a:xfrm>
            <a:off x="233700" y="228600"/>
            <a:ext cx="8676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latin typeface="Roboto"/>
                <a:ea typeface="Roboto"/>
                <a:cs typeface="Roboto"/>
                <a:sym typeface="Roboto"/>
              </a:rPr>
              <a:t>Workloads: Deployments (1/3)</a:t>
            </a:r>
            <a:endParaRPr b="1" sz="2400">
              <a:latin typeface="Roboto"/>
              <a:ea typeface="Roboto"/>
              <a:cs typeface="Roboto"/>
              <a:sym typeface="Roboto"/>
            </a:endParaRPr>
          </a:p>
        </p:txBody>
      </p:sp>
      <p:sp>
        <p:nvSpPr>
          <p:cNvPr id="326" name="Google Shape;326;p39"/>
          <p:cNvSpPr txBox="1"/>
          <p:nvPr>
            <p:ph idx="4294967295" type="body"/>
          </p:nvPr>
        </p:nvSpPr>
        <p:spPr>
          <a:xfrm>
            <a:off x="315125" y="801300"/>
            <a:ext cx="4353300" cy="37050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sz="1300"/>
              <a:t>Organize Pods in a (scalable) way</a:t>
            </a:r>
            <a:endParaRPr sz="1300"/>
          </a:p>
          <a:p>
            <a:pPr indent="-311150" lvl="1" marL="914400" rtl="0" algn="l">
              <a:spcBef>
                <a:spcPts val="0"/>
              </a:spcBef>
              <a:spcAft>
                <a:spcPts val="0"/>
              </a:spcAft>
              <a:buSzPts val="1300"/>
              <a:buChar char="○"/>
            </a:pPr>
            <a:r>
              <a:rPr lang="en" sz="1300"/>
              <a:t>Set </a:t>
            </a:r>
            <a:r>
              <a:rPr lang="en" sz="1300">
                <a:solidFill>
                  <a:schemeClr val="accent1"/>
                </a:solidFill>
              </a:rPr>
              <a:t>Replica</a:t>
            </a:r>
            <a:r>
              <a:rPr lang="en" sz="1300"/>
              <a:t> value on demand</a:t>
            </a:r>
            <a:endParaRPr sz="1300"/>
          </a:p>
          <a:p>
            <a:pPr indent="-311150" lvl="0" marL="457200" rtl="0" algn="l">
              <a:spcBef>
                <a:spcPts val="0"/>
              </a:spcBef>
              <a:spcAft>
                <a:spcPts val="0"/>
              </a:spcAft>
              <a:buSzPts val="1300"/>
              <a:buChar char="●"/>
            </a:pPr>
            <a:r>
              <a:rPr lang="en" sz="1300">
                <a:solidFill>
                  <a:schemeClr val="accent1"/>
                </a:solidFill>
              </a:rPr>
              <a:t>Deployments</a:t>
            </a:r>
            <a:r>
              <a:rPr lang="en" sz="1300"/>
              <a:t> are used for stateless Applications</a:t>
            </a:r>
            <a:endParaRPr sz="1300"/>
          </a:p>
          <a:p>
            <a:pPr indent="-311150" lvl="1" marL="914400" rtl="0" algn="l">
              <a:spcBef>
                <a:spcPts val="0"/>
              </a:spcBef>
              <a:spcAft>
                <a:spcPts val="0"/>
              </a:spcAft>
              <a:buSzPts val="1300"/>
              <a:buChar char="○"/>
            </a:pPr>
            <a:r>
              <a:rPr lang="en" sz="1300"/>
              <a:t>Examples: </a:t>
            </a:r>
            <a:endParaRPr sz="1300"/>
          </a:p>
          <a:p>
            <a:pPr indent="-311150" lvl="2" marL="1371600" rtl="0" algn="l">
              <a:spcBef>
                <a:spcPts val="0"/>
              </a:spcBef>
              <a:spcAft>
                <a:spcPts val="0"/>
              </a:spcAft>
              <a:buSzPts val="1300"/>
              <a:buChar char="■"/>
            </a:pPr>
            <a:r>
              <a:rPr lang="en" sz="1300"/>
              <a:t>Frontend Application</a:t>
            </a:r>
            <a:endParaRPr sz="1300"/>
          </a:p>
          <a:p>
            <a:pPr indent="-311150" lvl="2" marL="1371600" rtl="0" algn="l">
              <a:spcBef>
                <a:spcPts val="0"/>
              </a:spcBef>
              <a:spcAft>
                <a:spcPts val="0"/>
              </a:spcAft>
              <a:buSzPts val="1300"/>
              <a:buChar char="■"/>
            </a:pPr>
            <a:r>
              <a:rPr lang="en" sz="1300"/>
              <a:t>Operators</a:t>
            </a:r>
            <a:endParaRPr sz="1300"/>
          </a:p>
          <a:p>
            <a:pPr indent="-311150" lvl="0" marL="457200" rtl="0" algn="l">
              <a:spcBef>
                <a:spcPts val="0"/>
              </a:spcBef>
              <a:spcAft>
                <a:spcPts val="0"/>
              </a:spcAft>
              <a:buSzPts val="1300"/>
              <a:buChar char="●"/>
            </a:pPr>
            <a:r>
              <a:rPr lang="en" sz="1300"/>
              <a:t>Same Options as </a:t>
            </a:r>
            <a:r>
              <a:rPr lang="en" sz="1300">
                <a:solidFill>
                  <a:schemeClr val="accent1"/>
                </a:solidFill>
              </a:rPr>
              <a:t>Pods</a:t>
            </a:r>
            <a:r>
              <a:rPr lang="en" sz="1300"/>
              <a:t> + more</a:t>
            </a:r>
            <a:endParaRPr sz="1300"/>
          </a:p>
          <a:p>
            <a:pPr indent="-311150" lvl="1" marL="914400" rtl="0" algn="l">
              <a:spcBef>
                <a:spcPts val="0"/>
              </a:spcBef>
              <a:spcAft>
                <a:spcPts val="0"/>
              </a:spcAft>
              <a:buSzPts val="1300"/>
              <a:buChar char="○"/>
            </a:pPr>
            <a:r>
              <a:rPr lang="en" sz="1300" u="sng">
                <a:solidFill>
                  <a:schemeClr val="hlink"/>
                </a:solidFill>
                <a:hlinkClick r:id="rId3"/>
              </a:rPr>
              <a:t>Docs K8s Deployment</a:t>
            </a:r>
            <a:r>
              <a:rPr lang="en" sz="1300"/>
              <a:t> </a:t>
            </a:r>
            <a:endParaRPr sz="1300"/>
          </a:p>
          <a:p>
            <a:pPr indent="-311150" lvl="0" marL="457200" rtl="0" algn="l">
              <a:lnSpc>
                <a:spcPct val="100000"/>
              </a:lnSpc>
              <a:spcBef>
                <a:spcPts val="0"/>
              </a:spcBef>
              <a:spcAft>
                <a:spcPts val="0"/>
              </a:spcAft>
              <a:buClr>
                <a:schemeClr val="accent1"/>
              </a:buClr>
              <a:buSzPts val="1300"/>
              <a:buChar char="●"/>
            </a:pPr>
            <a:r>
              <a:rPr lang="en" sz="1300">
                <a:solidFill>
                  <a:schemeClr val="accent1"/>
                </a:solidFill>
              </a:rPr>
              <a:t>Ressources Limits/Requests </a:t>
            </a:r>
            <a:endParaRPr sz="1300">
              <a:solidFill>
                <a:schemeClr val="accent1"/>
              </a:solidFill>
            </a:endParaRPr>
          </a:p>
          <a:p>
            <a:pPr indent="-311150" lvl="2" marL="1371600" rtl="0" algn="l">
              <a:spcBef>
                <a:spcPts val="0"/>
              </a:spcBef>
              <a:spcAft>
                <a:spcPts val="0"/>
              </a:spcAft>
              <a:buSzPts val="1300"/>
              <a:buChar char="■"/>
            </a:pPr>
            <a:r>
              <a:rPr lang="en" sz="1300" u="sng">
                <a:solidFill>
                  <a:schemeClr val="hlink"/>
                </a:solidFill>
                <a:hlinkClick r:id="rId4"/>
              </a:rPr>
              <a:t>Best-Practises Memory/CPU Limits</a:t>
            </a:r>
            <a:r>
              <a:rPr lang="en" sz="1300"/>
              <a:t> </a:t>
            </a:r>
            <a:endParaRPr sz="1300"/>
          </a:p>
          <a:p>
            <a:pPr indent="-311150" lvl="2" marL="1371600" rtl="0" algn="l">
              <a:lnSpc>
                <a:spcPct val="100000"/>
              </a:lnSpc>
              <a:spcBef>
                <a:spcPts val="0"/>
              </a:spcBef>
              <a:spcAft>
                <a:spcPts val="0"/>
              </a:spcAft>
              <a:buSzPts val="1300"/>
              <a:buChar char="■"/>
            </a:pPr>
            <a:r>
              <a:rPr lang="en" sz="1300"/>
              <a:t>CPU: </a:t>
            </a:r>
            <a:r>
              <a:rPr i="1" lang="en" sz="1300"/>
              <a:t>Set no Limit, but may Requests</a:t>
            </a:r>
            <a:endParaRPr i="1" sz="1300"/>
          </a:p>
          <a:p>
            <a:pPr indent="-311150" lvl="2" marL="1371600" rtl="0" algn="l">
              <a:lnSpc>
                <a:spcPct val="100000"/>
              </a:lnSpc>
              <a:spcBef>
                <a:spcPts val="0"/>
              </a:spcBef>
              <a:spcAft>
                <a:spcPts val="0"/>
              </a:spcAft>
              <a:buSzPts val="1300"/>
              <a:buChar char="■"/>
            </a:pPr>
            <a:r>
              <a:rPr lang="en" sz="1300"/>
              <a:t>Memory: </a:t>
            </a:r>
            <a:r>
              <a:rPr i="1" lang="en" sz="1300"/>
              <a:t>Equal Limit/Request Ratio considered “Guaranteed”</a:t>
            </a:r>
            <a:endParaRPr sz="1300"/>
          </a:p>
          <a:p>
            <a:pPr indent="-311150" lvl="1" marL="914400" rtl="0" algn="l">
              <a:spcBef>
                <a:spcPts val="0"/>
              </a:spcBef>
              <a:spcAft>
                <a:spcPts val="0"/>
              </a:spcAft>
              <a:buSzPts val="1300"/>
              <a:buChar char="○"/>
            </a:pPr>
            <a:r>
              <a:rPr lang="en" sz="1300"/>
              <a:t>Align with application! (JVM, JS )</a:t>
            </a:r>
            <a:endParaRPr sz="1300"/>
          </a:p>
        </p:txBody>
      </p:sp>
      <p:pic>
        <p:nvPicPr>
          <p:cNvPr id="327" name="Google Shape;327;p39"/>
          <p:cNvPicPr preferRelativeResize="0"/>
          <p:nvPr/>
        </p:nvPicPr>
        <p:blipFill>
          <a:blip r:embed="rId5">
            <a:alphaModFix/>
          </a:blip>
          <a:stretch>
            <a:fillRect/>
          </a:stretch>
        </p:blipFill>
        <p:spPr>
          <a:xfrm>
            <a:off x="5437750" y="99800"/>
            <a:ext cx="2295400" cy="49439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31" name="Shape 331"/>
        <p:cNvGrpSpPr/>
        <p:nvPr/>
      </p:nvGrpSpPr>
      <p:grpSpPr>
        <a:xfrm>
          <a:off x="0" y="0"/>
          <a:ext cx="0" cy="0"/>
          <a:chOff x="0" y="0"/>
          <a:chExt cx="0" cy="0"/>
        </a:xfrm>
      </p:grpSpPr>
      <p:sp>
        <p:nvSpPr>
          <p:cNvPr id="332" name="Google Shape;332;p40"/>
          <p:cNvSpPr txBox="1"/>
          <p:nvPr/>
        </p:nvSpPr>
        <p:spPr>
          <a:xfrm>
            <a:off x="233700" y="228600"/>
            <a:ext cx="8676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latin typeface="Roboto"/>
                <a:ea typeface="Roboto"/>
                <a:cs typeface="Roboto"/>
                <a:sym typeface="Roboto"/>
              </a:rPr>
              <a:t>Workloads: StatefulSet (2/3)</a:t>
            </a:r>
            <a:endParaRPr b="1" sz="2400">
              <a:latin typeface="Roboto"/>
              <a:ea typeface="Roboto"/>
              <a:cs typeface="Roboto"/>
              <a:sym typeface="Roboto"/>
            </a:endParaRPr>
          </a:p>
        </p:txBody>
      </p:sp>
      <p:sp>
        <p:nvSpPr>
          <p:cNvPr id="333" name="Google Shape;333;p40"/>
          <p:cNvSpPr txBox="1"/>
          <p:nvPr>
            <p:ph idx="4294967295" type="body"/>
          </p:nvPr>
        </p:nvSpPr>
        <p:spPr>
          <a:xfrm>
            <a:off x="315125" y="801300"/>
            <a:ext cx="4883400" cy="370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sz="1200">
                <a:solidFill>
                  <a:srgbClr val="222222"/>
                </a:solidFill>
                <a:highlight>
                  <a:srgbClr val="FFFFFF"/>
                </a:highlight>
              </a:rPr>
              <a:t>“StatefulSets are valuable for applications that require one or more of the following.</a:t>
            </a:r>
            <a:endParaRPr i="1" sz="1200">
              <a:solidFill>
                <a:srgbClr val="222222"/>
              </a:solidFill>
              <a:highlight>
                <a:srgbClr val="FFFFFF"/>
              </a:highlight>
            </a:endParaRPr>
          </a:p>
          <a:p>
            <a:pPr indent="-304800" lvl="0" marL="457200" rtl="0" algn="l">
              <a:spcBef>
                <a:spcPts val="1200"/>
              </a:spcBef>
              <a:spcAft>
                <a:spcPts val="0"/>
              </a:spcAft>
              <a:buClr>
                <a:srgbClr val="222222"/>
              </a:buClr>
              <a:buSzPts val="1200"/>
              <a:buChar char="●"/>
            </a:pPr>
            <a:r>
              <a:rPr i="1" lang="en" sz="1200">
                <a:solidFill>
                  <a:srgbClr val="222222"/>
                </a:solidFill>
                <a:highlight>
                  <a:srgbClr val="FFFFFF"/>
                </a:highlight>
              </a:rPr>
              <a:t>Stable, unique network identifiers.</a:t>
            </a:r>
            <a:endParaRPr i="1" sz="1200">
              <a:solidFill>
                <a:srgbClr val="222222"/>
              </a:solidFill>
              <a:highlight>
                <a:srgbClr val="FFFFFF"/>
              </a:highlight>
            </a:endParaRPr>
          </a:p>
          <a:p>
            <a:pPr indent="-304800" lvl="0" marL="457200" rtl="0" algn="l">
              <a:spcBef>
                <a:spcPts val="0"/>
              </a:spcBef>
              <a:spcAft>
                <a:spcPts val="0"/>
              </a:spcAft>
              <a:buClr>
                <a:srgbClr val="222222"/>
              </a:buClr>
              <a:buSzPts val="1200"/>
              <a:buChar char="●"/>
            </a:pPr>
            <a:r>
              <a:rPr i="1" lang="en" sz="1200">
                <a:solidFill>
                  <a:srgbClr val="222222"/>
                </a:solidFill>
                <a:highlight>
                  <a:srgbClr val="FFFFFF"/>
                </a:highlight>
              </a:rPr>
              <a:t>Stable, persistent storage.</a:t>
            </a:r>
            <a:endParaRPr i="1" sz="1200">
              <a:solidFill>
                <a:srgbClr val="222222"/>
              </a:solidFill>
              <a:highlight>
                <a:srgbClr val="FFFFFF"/>
              </a:highlight>
            </a:endParaRPr>
          </a:p>
          <a:p>
            <a:pPr indent="-304800" lvl="0" marL="457200" rtl="0" algn="l">
              <a:spcBef>
                <a:spcPts val="0"/>
              </a:spcBef>
              <a:spcAft>
                <a:spcPts val="0"/>
              </a:spcAft>
              <a:buClr>
                <a:srgbClr val="222222"/>
              </a:buClr>
              <a:buSzPts val="1200"/>
              <a:buChar char="●"/>
            </a:pPr>
            <a:r>
              <a:rPr i="1" lang="en" sz="1200">
                <a:solidFill>
                  <a:srgbClr val="222222"/>
                </a:solidFill>
                <a:highlight>
                  <a:srgbClr val="FFFFFF"/>
                </a:highlight>
              </a:rPr>
              <a:t>Ordered, graceful deployment and scaling.</a:t>
            </a:r>
            <a:endParaRPr i="1" sz="1200">
              <a:solidFill>
                <a:srgbClr val="222222"/>
              </a:solidFill>
              <a:highlight>
                <a:srgbClr val="FFFFFF"/>
              </a:highlight>
            </a:endParaRPr>
          </a:p>
          <a:p>
            <a:pPr indent="-304800" lvl="0" marL="457200" rtl="0" algn="l">
              <a:spcBef>
                <a:spcPts val="0"/>
              </a:spcBef>
              <a:spcAft>
                <a:spcPts val="0"/>
              </a:spcAft>
              <a:buClr>
                <a:srgbClr val="222222"/>
              </a:buClr>
              <a:buSzPts val="1200"/>
              <a:buChar char="●"/>
            </a:pPr>
            <a:r>
              <a:rPr i="1" lang="en" sz="1200">
                <a:solidFill>
                  <a:srgbClr val="222222"/>
                </a:solidFill>
                <a:highlight>
                  <a:srgbClr val="FFFFFF"/>
                </a:highlight>
              </a:rPr>
              <a:t>Ordered, automated rolling updates.” (</a:t>
            </a:r>
            <a:r>
              <a:rPr i="1" lang="en" sz="1200" u="sng">
                <a:solidFill>
                  <a:schemeClr val="hlink"/>
                </a:solidFill>
                <a:highlight>
                  <a:srgbClr val="FFFFFF"/>
                </a:highlight>
                <a:hlinkClick r:id="rId3"/>
              </a:rPr>
              <a:t>Source</a:t>
            </a:r>
            <a:r>
              <a:rPr i="1" lang="en" sz="1200">
                <a:solidFill>
                  <a:srgbClr val="222222"/>
                </a:solidFill>
                <a:highlight>
                  <a:srgbClr val="FFFFFF"/>
                </a:highlight>
              </a:rPr>
              <a:t>)</a:t>
            </a:r>
            <a:br>
              <a:rPr i="1" lang="en" sz="1200">
                <a:solidFill>
                  <a:srgbClr val="222222"/>
                </a:solidFill>
                <a:highlight>
                  <a:srgbClr val="FFFFFF"/>
                </a:highlight>
              </a:rPr>
            </a:br>
            <a:endParaRPr i="1" sz="1200">
              <a:solidFill>
                <a:srgbClr val="222222"/>
              </a:solidFill>
              <a:highlight>
                <a:srgbClr val="FFFFFF"/>
              </a:highlight>
            </a:endParaRPr>
          </a:p>
          <a:p>
            <a:pPr indent="-311150" lvl="0" marL="457200" rtl="0" algn="l">
              <a:spcBef>
                <a:spcPts val="0"/>
              </a:spcBef>
              <a:spcAft>
                <a:spcPts val="0"/>
              </a:spcAft>
              <a:buSzPts val="1300"/>
              <a:buChar char="●"/>
            </a:pPr>
            <a:r>
              <a:rPr lang="en" sz="1300">
                <a:solidFill>
                  <a:schemeClr val="accent1"/>
                </a:solidFill>
              </a:rPr>
              <a:t>StatefulSet</a:t>
            </a:r>
            <a:r>
              <a:rPr lang="en" sz="1300"/>
              <a:t> Apps for data persistence (“</a:t>
            </a:r>
            <a:r>
              <a:rPr lang="en" sz="1300">
                <a:solidFill>
                  <a:schemeClr val="accent1"/>
                </a:solidFill>
              </a:rPr>
              <a:t>Deployment</a:t>
            </a:r>
            <a:r>
              <a:rPr lang="en" sz="1300"/>
              <a:t>+”)</a:t>
            </a:r>
            <a:endParaRPr sz="1300"/>
          </a:p>
          <a:p>
            <a:pPr indent="-311150" lvl="1" marL="914400" rtl="0" algn="l">
              <a:spcBef>
                <a:spcPts val="0"/>
              </a:spcBef>
              <a:spcAft>
                <a:spcPts val="0"/>
              </a:spcAft>
              <a:buSzPts val="1300"/>
              <a:buChar char="○"/>
            </a:pPr>
            <a:r>
              <a:rPr lang="en" sz="1300"/>
              <a:t>Able to use:</a:t>
            </a:r>
            <a:endParaRPr sz="1300"/>
          </a:p>
          <a:p>
            <a:pPr indent="-311150" lvl="2" marL="1371600" rtl="0" algn="l">
              <a:spcBef>
                <a:spcPts val="0"/>
              </a:spcBef>
              <a:spcAft>
                <a:spcPts val="0"/>
              </a:spcAft>
              <a:buClr>
                <a:schemeClr val="accent1"/>
              </a:buClr>
              <a:buSzPts val="1300"/>
              <a:buChar char="■"/>
            </a:pPr>
            <a:r>
              <a:rPr lang="en" sz="1300">
                <a:solidFill>
                  <a:schemeClr val="accent1"/>
                </a:solidFill>
              </a:rPr>
              <a:t>volumeClaimTemplates</a:t>
            </a:r>
            <a:endParaRPr sz="1300"/>
          </a:p>
          <a:p>
            <a:pPr indent="-311150" lvl="1" marL="914400" rtl="0" algn="l">
              <a:spcBef>
                <a:spcPts val="0"/>
              </a:spcBef>
              <a:spcAft>
                <a:spcPts val="0"/>
              </a:spcAft>
              <a:buClr>
                <a:schemeClr val="accent1"/>
              </a:buClr>
              <a:buSzPts val="1300"/>
              <a:buChar char="○"/>
            </a:pPr>
            <a:r>
              <a:rPr lang="en" sz="1300" u="sng">
                <a:solidFill>
                  <a:schemeClr val="hlink"/>
                </a:solidFill>
                <a:hlinkClick r:id="rId4"/>
              </a:rPr>
              <a:t>Ordinal "Stable-Network-ID"</a:t>
            </a:r>
            <a:r>
              <a:rPr lang="en" sz="1300">
                <a:solidFill>
                  <a:schemeClr val="accent1"/>
                </a:solidFill>
              </a:rPr>
              <a:t> </a:t>
            </a:r>
            <a:r>
              <a:rPr lang="en" sz="1300"/>
              <a:t>for Pods</a:t>
            </a:r>
            <a:endParaRPr sz="1300"/>
          </a:p>
          <a:p>
            <a:pPr indent="-311150" lvl="1" marL="914400" rtl="0" algn="l">
              <a:spcBef>
                <a:spcPts val="0"/>
              </a:spcBef>
              <a:spcAft>
                <a:spcPts val="0"/>
              </a:spcAft>
              <a:buSzPts val="1300"/>
              <a:buChar char="○"/>
            </a:pPr>
            <a:r>
              <a:rPr lang="en" sz="1300"/>
              <a:t>Examples:</a:t>
            </a:r>
            <a:endParaRPr sz="1300"/>
          </a:p>
          <a:p>
            <a:pPr indent="-311150" lvl="2" marL="1371600" rtl="0" algn="l">
              <a:spcBef>
                <a:spcPts val="0"/>
              </a:spcBef>
              <a:spcAft>
                <a:spcPts val="0"/>
              </a:spcAft>
              <a:buSzPts val="1300"/>
              <a:buChar char="■"/>
            </a:pPr>
            <a:r>
              <a:rPr lang="en" sz="1300"/>
              <a:t>Databases</a:t>
            </a:r>
            <a:endParaRPr sz="1300"/>
          </a:p>
          <a:p>
            <a:pPr indent="-311150" lvl="2" marL="1371600" rtl="0" algn="l">
              <a:spcBef>
                <a:spcPts val="0"/>
              </a:spcBef>
              <a:spcAft>
                <a:spcPts val="0"/>
              </a:spcAft>
              <a:buSzPts val="1300"/>
              <a:buChar char="■"/>
            </a:pPr>
            <a:r>
              <a:rPr lang="en" sz="1300"/>
              <a:t>Tomcat with Light-Modules</a:t>
            </a:r>
            <a:endParaRPr sz="1300"/>
          </a:p>
          <a:p>
            <a:pPr indent="-311150" lvl="2" marL="1371600" rtl="0" algn="l">
              <a:spcBef>
                <a:spcPts val="0"/>
              </a:spcBef>
              <a:spcAft>
                <a:spcPts val="0"/>
              </a:spcAft>
              <a:buSzPts val="1300"/>
              <a:buChar char="■"/>
            </a:pPr>
            <a:r>
              <a:rPr lang="en" sz="1300"/>
              <a:t>…</a:t>
            </a:r>
            <a:endParaRPr sz="1300"/>
          </a:p>
          <a:p>
            <a:pPr indent="-311150" lvl="0" marL="457200" rtl="0" algn="l">
              <a:spcBef>
                <a:spcPts val="0"/>
              </a:spcBef>
              <a:spcAft>
                <a:spcPts val="0"/>
              </a:spcAft>
              <a:buSzPts val="1300"/>
              <a:buChar char="●"/>
            </a:pPr>
            <a:r>
              <a:rPr lang="en" sz="1300"/>
              <a:t>Ensure correct Sizing of Storage Requests!</a:t>
            </a:r>
            <a:endParaRPr sz="1300"/>
          </a:p>
        </p:txBody>
      </p:sp>
      <p:pic>
        <p:nvPicPr>
          <p:cNvPr id="334" name="Google Shape;334;p40"/>
          <p:cNvPicPr preferRelativeResize="0"/>
          <p:nvPr/>
        </p:nvPicPr>
        <p:blipFill>
          <a:blip r:embed="rId5">
            <a:alphaModFix/>
          </a:blip>
          <a:stretch>
            <a:fillRect/>
          </a:stretch>
        </p:blipFill>
        <p:spPr>
          <a:xfrm>
            <a:off x="7147475" y="741725"/>
            <a:ext cx="1908224" cy="2282525"/>
          </a:xfrm>
          <a:prstGeom prst="rect">
            <a:avLst/>
          </a:prstGeom>
          <a:noFill/>
          <a:ln>
            <a:noFill/>
          </a:ln>
        </p:spPr>
      </p:pic>
      <p:pic>
        <p:nvPicPr>
          <p:cNvPr id="335" name="Google Shape;335;p40"/>
          <p:cNvPicPr preferRelativeResize="0"/>
          <p:nvPr/>
        </p:nvPicPr>
        <p:blipFill>
          <a:blip r:embed="rId6">
            <a:alphaModFix/>
          </a:blip>
          <a:stretch>
            <a:fillRect/>
          </a:stretch>
        </p:blipFill>
        <p:spPr>
          <a:xfrm>
            <a:off x="5429943" y="-76200"/>
            <a:ext cx="1676933" cy="52674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39" name="Shape 339"/>
        <p:cNvGrpSpPr/>
        <p:nvPr/>
      </p:nvGrpSpPr>
      <p:grpSpPr>
        <a:xfrm>
          <a:off x="0" y="0"/>
          <a:ext cx="0" cy="0"/>
          <a:chOff x="0" y="0"/>
          <a:chExt cx="0" cy="0"/>
        </a:xfrm>
      </p:grpSpPr>
      <p:sp>
        <p:nvSpPr>
          <p:cNvPr id="340" name="Google Shape;340;p41"/>
          <p:cNvSpPr txBox="1"/>
          <p:nvPr/>
        </p:nvSpPr>
        <p:spPr>
          <a:xfrm>
            <a:off x="233700" y="228600"/>
            <a:ext cx="8676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latin typeface="Roboto"/>
                <a:ea typeface="Roboto"/>
                <a:cs typeface="Roboto"/>
                <a:sym typeface="Roboto"/>
              </a:rPr>
              <a:t>Workloads: </a:t>
            </a:r>
            <a:r>
              <a:rPr b="1" lang="en" sz="2400">
                <a:latin typeface="Roboto"/>
                <a:ea typeface="Roboto"/>
                <a:cs typeface="Roboto"/>
                <a:sym typeface="Roboto"/>
              </a:rPr>
              <a:t> DaemonSet, (Cron-)Job (3/3)</a:t>
            </a:r>
            <a:endParaRPr b="1" sz="2400">
              <a:latin typeface="Roboto"/>
              <a:ea typeface="Roboto"/>
              <a:cs typeface="Roboto"/>
              <a:sym typeface="Roboto"/>
            </a:endParaRPr>
          </a:p>
        </p:txBody>
      </p:sp>
      <p:sp>
        <p:nvSpPr>
          <p:cNvPr id="341" name="Google Shape;341;p41"/>
          <p:cNvSpPr txBox="1"/>
          <p:nvPr>
            <p:ph idx="4294967295" type="body"/>
          </p:nvPr>
        </p:nvSpPr>
        <p:spPr>
          <a:xfrm>
            <a:off x="315125" y="801300"/>
            <a:ext cx="4353300" cy="37050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sz="1300">
                <a:solidFill>
                  <a:schemeClr val="accent1"/>
                </a:solidFill>
              </a:rPr>
              <a:t>DaemonSet</a:t>
            </a:r>
            <a:r>
              <a:rPr lang="en" sz="1300"/>
              <a:t> for single Pod on every Node</a:t>
            </a:r>
            <a:endParaRPr sz="1300"/>
          </a:p>
          <a:p>
            <a:pPr indent="-311150" lvl="1" marL="914400" rtl="0" algn="l">
              <a:spcBef>
                <a:spcPts val="0"/>
              </a:spcBef>
              <a:spcAft>
                <a:spcPts val="0"/>
              </a:spcAft>
              <a:buSzPts val="1300"/>
              <a:buChar char="○"/>
            </a:pPr>
            <a:r>
              <a:rPr lang="en" sz="1300"/>
              <a:t>K8s Core Components (ie. kube-proxy)</a:t>
            </a:r>
            <a:endParaRPr sz="1300"/>
          </a:p>
          <a:p>
            <a:pPr indent="-311150" lvl="1" marL="914400" rtl="0" algn="l">
              <a:spcBef>
                <a:spcPts val="0"/>
              </a:spcBef>
              <a:spcAft>
                <a:spcPts val="0"/>
              </a:spcAft>
              <a:buSzPts val="1300"/>
              <a:buChar char="○"/>
            </a:pPr>
            <a:r>
              <a:rPr lang="en" sz="1300"/>
              <a:t>Monitoring (Prometheus Node-Exporter) </a:t>
            </a:r>
            <a:endParaRPr sz="1300"/>
          </a:p>
          <a:p>
            <a:pPr indent="-311150" lvl="1" marL="914400" rtl="0" algn="l">
              <a:spcBef>
                <a:spcPts val="0"/>
              </a:spcBef>
              <a:spcAft>
                <a:spcPts val="0"/>
              </a:spcAft>
              <a:buSzPts val="1300"/>
              <a:buChar char="○"/>
            </a:pPr>
            <a:r>
              <a:rPr lang="en" sz="1300"/>
              <a:t>Cloud Provider Services (ie. CSI Driver)</a:t>
            </a:r>
            <a:endParaRPr sz="1300"/>
          </a:p>
          <a:p>
            <a:pPr indent="-311150" lvl="1" marL="914400" rtl="0" algn="l">
              <a:spcBef>
                <a:spcPts val="0"/>
              </a:spcBef>
              <a:spcAft>
                <a:spcPts val="0"/>
              </a:spcAft>
              <a:buSzPts val="1300"/>
              <a:buChar char="○"/>
            </a:pPr>
            <a:r>
              <a:rPr lang="en" sz="1300"/>
              <a:t>LoadBalancer (Ingress-Nginx Controller)</a:t>
            </a:r>
            <a:endParaRPr sz="1300"/>
          </a:p>
          <a:p>
            <a:pPr indent="-311150" lvl="0" marL="457200" rtl="0" algn="l">
              <a:spcBef>
                <a:spcPts val="0"/>
              </a:spcBef>
              <a:spcAft>
                <a:spcPts val="0"/>
              </a:spcAft>
              <a:buClr>
                <a:schemeClr val="accent1"/>
              </a:buClr>
              <a:buSzPts val="1300"/>
              <a:buChar char="●"/>
            </a:pPr>
            <a:r>
              <a:rPr lang="en" sz="1300">
                <a:solidFill>
                  <a:schemeClr val="accent1"/>
                </a:solidFill>
              </a:rPr>
              <a:t>Job/</a:t>
            </a:r>
            <a:r>
              <a:rPr lang="en" sz="1300">
                <a:solidFill>
                  <a:schemeClr val="accent1"/>
                </a:solidFill>
              </a:rPr>
              <a:t>CronJob</a:t>
            </a:r>
            <a:endParaRPr sz="1300"/>
          </a:p>
          <a:p>
            <a:pPr indent="-311150" lvl="1" marL="914400" rtl="0" algn="l">
              <a:spcBef>
                <a:spcPts val="0"/>
              </a:spcBef>
              <a:spcAft>
                <a:spcPts val="0"/>
              </a:spcAft>
              <a:buSzPts val="1300"/>
              <a:buChar char="○"/>
            </a:pPr>
            <a:r>
              <a:rPr lang="en" sz="1300"/>
              <a:t>Single or scheduled Tasks</a:t>
            </a:r>
            <a:endParaRPr sz="1300"/>
          </a:p>
          <a:p>
            <a:pPr indent="-311150" lvl="2" marL="1371600" rtl="0" algn="l">
              <a:spcBef>
                <a:spcPts val="0"/>
              </a:spcBef>
              <a:spcAft>
                <a:spcPts val="0"/>
              </a:spcAft>
              <a:buSzPts val="1300"/>
              <a:buChar char="■"/>
            </a:pPr>
            <a:r>
              <a:rPr lang="en" sz="1300"/>
              <a:t>Triggered within the cluster</a:t>
            </a:r>
            <a:endParaRPr sz="1300"/>
          </a:p>
          <a:p>
            <a:pPr indent="-311150" lvl="1" marL="914400" rtl="0" algn="l">
              <a:spcBef>
                <a:spcPts val="0"/>
              </a:spcBef>
              <a:spcAft>
                <a:spcPts val="0"/>
              </a:spcAft>
              <a:buSzPts val="1300"/>
              <a:buChar char="○"/>
            </a:pPr>
            <a:r>
              <a:rPr lang="en" sz="1300"/>
              <a:t>Common Scenarios:</a:t>
            </a:r>
            <a:endParaRPr sz="1300"/>
          </a:p>
          <a:p>
            <a:pPr indent="-311150" lvl="2" marL="1371600" rtl="0" algn="l">
              <a:spcBef>
                <a:spcPts val="0"/>
              </a:spcBef>
              <a:spcAft>
                <a:spcPts val="0"/>
              </a:spcAft>
              <a:buSzPts val="1300"/>
              <a:buChar char="■"/>
            </a:pPr>
            <a:r>
              <a:rPr lang="en" sz="1300"/>
              <a:t>CleanUp</a:t>
            </a:r>
            <a:endParaRPr sz="1300"/>
          </a:p>
          <a:p>
            <a:pPr indent="-311150" lvl="2" marL="1371600" rtl="0" algn="l">
              <a:spcBef>
                <a:spcPts val="0"/>
              </a:spcBef>
              <a:spcAft>
                <a:spcPts val="0"/>
              </a:spcAft>
              <a:buSzPts val="1300"/>
              <a:buChar char="■"/>
            </a:pPr>
            <a:r>
              <a:rPr lang="en" sz="1300"/>
              <a:t>Backups or Synchronization</a:t>
            </a:r>
            <a:endParaRPr sz="1300"/>
          </a:p>
          <a:p>
            <a:pPr indent="-311150" lvl="2" marL="1371600" rtl="0" algn="l">
              <a:spcBef>
                <a:spcPts val="0"/>
              </a:spcBef>
              <a:spcAft>
                <a:spcPts val="0"/>
              </a:spcAft>
              <a:buSzPts val="1300"/>
              <a:buChar char="■"/>
            </a:pPr>
            <a:r>
              <a:rPr lang="en" sz="1300"/>
              <a:t>Webhooks</a:t>
            </a:r>
            <a:endParaRPr sz="1300"/>
          </a:p>
        </p:txBody>
      </p:sp>
      <p:pic>
        <p:nvPicPr>
          <p:cNvPr id="342" name="Google Shape;342;p41"/>
          <p:cNvPicPr preferRelativeResize="0"/>
          <p:nvPr/>
        </p:nvPicPr>
        <p:blipFill>
          <a:blip r:embed="rId3">
            <a:alphaModFix/>
          </a:blip>
          <a:stretch>
            <a:fillRect/>
          </a:stretch>
        </p:blipFill>
        <p:spPr>
          <a:xfrm>
            <a:off x="4728550" y="710675"/>
            <a:ext cx="3955277" cy="4388101"/>
          </a:xfrm>
          <a:prstGeom prst="rect">
            <a:avLst/>
          </a:prstGeom>
          <a:noFill/>
          <a:ln>
            <a:noFill/>
          </a:ln>
        </p:spPr>
      </p:pic>
      <p:pic>
        <p:nvPicPr>
          <p:cNvPr id="343" name="Google Shape;343;p41"/>
          <p:cNvPicPr preferRelativeResize="0"/>
          <p:nvPr/>
        </p:nvPicPr>
        <p:blipFill>
          <a:blip r:embed="rId4">
            <a:alphaModFix/>
          </a:blip>
          <a:stretch>
            <a:fillRect/>
          </a:stretch>
        </p:blipFill>
        <p:spPr>
          <a:xfrm>
            <a:off x="7341825" y="100613"/>
            <a:ext cx="1649775" cy="4998124"/>
          </a:xfrm>
          <a:prstGeom prst="rect">
            <a:avLst/>
          </a:prstGeom>
          <a:noFill/>
          <a:ln>
            <a:noFill/>
          </a:ln>
        </p:spPr>
      </p:pic>
      <p:pic>
        <p:nvPicPr>
          <p:cNvPr id="344" name="Google Shape;344;p41"/>
          <p:cNvPicPr preferRelativeResize="0"/>
          <p:nvPr/>
        </p:nvPicPr>
        <p:blipFill>
          <a:blip r:embed="rId5">
            <a:alphaModFix/>
          </a:blip>
          <a:stretch>
            <a:fillRect/>
          </a:stretch>
        </p:blipFill>
        <p:spPr>
          <a:xfrm>
            <a:off x="2546250" y="3312925"/>
            <a:ext cx="2122176" cy="178584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48" name="Shape 348"/>
        <p:cNvGrpSpPr/>
        <p:nvPr/>
      </p:nvGrpSpPr>
      <p:grpSpPr>
        <a:xfrm>
          <a:off x="0" y="0"/>
          <a:ext cx="0" cy="0"/>
          <a:chOff x="0" y="0"/>
          <a:chExt cx="0" cy="0"/>
        </a:xfrm>
      </p:grpSpPr>
      <p:sp>
        <p:nvSpPr>
          <p:cNvPr id="349" name="Google Shape;349;p42"/>
          <p:cNvSpPr txBox="1"/>
          <p:nvPr/>
        </p:nvSpPr>
        <p:spPr>
          <a:xfrm>
            <a:off x="233700" y="228600"/>
            <a:ext cx="8676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latin typeface="Roboto"/>
                <a:ea typeface="Roboto"/>
                <a:cs typeface="Roboto"/>
                <a:sym typeface="Roboto"/>
              </a:rPr>
              <a:t>Ingress</a:t>
            </a:r>
            <a:endParaRPr b="1" sz="2400">
              <a:latin typeface="Roboto"/>
              <a:ea typeface="Roboto"/>
              <a:cs typeface="Roboto"/>
              <a:sym typeface="Roboto"/>
            </a:endParaRPr>
          </a:p>
        </p:txBody>
      </p:sp>
      <p:sp>
        <p:nvSpPr>
          <p:cNvPr id="350" name="Google Shape;350;p42"/>
          <p:cNvSpPr txBox="1"/>
          <p:nvPr>
            <p:ph idx="4294967295" type="body"/>
          </p:nvPr>
        </p:nvSpPr>
        <p:spPr>
          <a:xfrm>
            <a:off x="315125" y="801300"/>
            <a:ext cx="4353300" cy="37050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sz="1300"/>
              <a:t>Expose (Web) Services outside Cluster</a:t>
            </a:r>
            <a:endParaRPr sz="1300"/>
          </a:p>
          <a:p>
            <a:pPr indent="-311150" lvl="0" marL="457200" rtl="0" algn="l">
              <a:spcBef>
                <a:spcPts val="0"/>
              </a:spcBef>
              <a:spcAft>
                <a:spcPts val="0"/>
              </a:spcAft>
              <a:buSzPts val="1300"/>
              <a:buChar char="●"/>
            </a:pPr>
            <a:r>
              <a:rPr lang="en" sz="1300"/>
              <a:t>Default Solution: </a:t>
            </a:r>
            <a:r>
              <a:rPr lang="en" sz="1300" u="sng">
                <a:solidFill>
                  <a:schemeClr val="hlink"/>
                </a:solidFill>
                <a:hlinkClick r:id="rId3"/>
              </a:rPr>
              <a:t>Ingress-Nginx Controller</a:t>
            </a:r>
            <a:endParaRPr sz="1300"/>
          </a:p>
          <a:p>
            <a:pPr indent="-311150" lvl="0" marL="457200" rtl="0" algn="l">
              <a:spcBef>
                <a:spcPts val="0"/>
              </a:spcBef>
              <a:spcAft>
                <a:spcPts val="0"/>
              </a:spcAft>
              <a:buSzPts val="1300"/>
              <a:buChar char="●"/>
            </a:pPr>
            <a:r>
              <a:rPr lang="en" sz="1300"/>
              <a:t>Service Type “</a:t>
            </a:r>
            <a:r>
              <a:rPr lang="en" sz="1300">
                <a:solidFill>
                  <a:schemeClr val="accent1"/>
                </a:solidFill>
              </a:rPr>
              <a:t>LoadBalancer</a:t>
            </a:r>
            <a:r>
              <a:rPr lang="en" sz="1300"/>
              <a:t>”</a:t>
            </a:r>
            <a:endParaRPr sz="1300"/>
          </a:p>
          <a:p>
            <a:pPr indent="-311150" lvl="1" marL="914400" rtl="0" algn="l">
              <a:spcBef>
                <a:spcPts val="0"/>
              </a:spcBef>
              <a:spcAft>
                <a:spcPts val="0"/>
              </a:spcAft>
              <a:buSzPts val="1300"/>
              <a:buChar char="○"/>
            </a:pPr>
            <a:r>
              <a:rPr lang="en" sz="1300"/>
              <a:t>Routes to other </a:t>
            </a:r>
            <a:r>
              <a:rPr lang="en" sz="1300">
                <a:solidFill>
                  <a:schemeClr val="accent1"/>
                </a:solidFill>
              </a:rPr>
              <a:t>Services</a:t>
            </a:r>
            <a:r>
              <a:rPr lang="en" sz="1300"/>
              <a:t> inside</a:t>
            </a:r>
            <a:endParaRPr sz="1300"/>
          </a:p>
          <a:p>
            <a:pPr indent="-311150" lvl="0" marL="457200" rtl="0" algn="l">
              <a:spcBef>
                <a:spcPts val="0"/>
              </a:spcBef>
              <a:spcAft>
                <a:spcPts val="0"/>
              </a:spcAft>
              <a:buSzPts val="1300"/>
              <a:buChar char="●"/>
            </a:pPr>
            <a:r>
              <a:rPr lang="en" sz="1300"/>
              <a:t>Single Entry Point for Web Services</a:t>
            </a:r>
            <a:endParaRPr sz="1300"/>
          </a:p>
          <a:p>
            <a:pPr indent="-311150" lvl="0" marL="457200" rtl="0" algn="l">
              <a:spcBef>
                <a:spcPts val="0"/>
              </a:spcBef>
              <a:spcAft>
                <a:spcPts val="0"/>
              </a:spcAft>
              <a:buSzPts val="1300"/>
              <a:buChar char="●"/>
            </a:pPr>
            <a:r>
              <a:rPr lang="en" sz="1300"/>
              <a:t>Automatic configuration on CloudProvider LB</a:t>
            </a:r>
            <a:endParaRPr sz="1300"/>
          </a:p>
        </p:txBody>
      </p:sp>
      <p:pic>
        <p:nvPicPr>
          <p:cNvPr id="351" name="Google Shape;351;p42"/>
          <p:cNvPicPr preferRelativeResize="0"/>
          <p:nvPr/>
        </p:nvPicPr>
        <p:blipFill>
          <a:blip r:embed="rId4">
            <a:alphaModFix/>
          </a:blip>
          <a:stretch>
            <a:fillRect/>
          </a:stretch>
        </p:blipFill>
        <p:spPr>
          <a:xfrm>
            <a:off x="5288850" y="168625"/>
            <a:ext cx="3665376" cy="4746277"/>
          </a:xfrm>
          <a:prstGeom prst="rect">
            <a:avLst/>
          </a:prstGeom>
          <a:noFill/>
          <a:ln>
            <a:noFill/>
          </a:ln>
        </p:spPr>
      </p:pic>
      <p:pic>
        <p:nvPicPr>
          <p:cNvPr id="352" name="Google Shape;352;p42"/>
          <p:cNvPicPr preferRelativeResize="0"/>
          <p:nvPr/>
        </p:nvPicPr>
        <p:blipFill>
          <a:blip r:embed="rId5">
            <a:alphaModFix/>
          </a:blip>
          <a:stretch>
            <a:fillRect/>
          </a:stretch>
        </p:blipFill>
        <p:spPr>
          <a:xfrm>
            <a:off x="385325" y="2262425"/>
            <a:ext cx="4903526" cy="25260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56" name="Shape 356"/>
        <p:cNvGrpSpPr/>
        <p:nvPr/>
      </p:nvGrpSpPr>
      <p:grpSpPr>
        <a:xfrm>
          <a:off x="0" y="0"/>
          <a:ext cx="0" cy="0"/>
          <a:chOff x="0" y="0"/>
          <a:chExt cx="0" cy="0"/>
        </a:xfrm>
      </p:grpSpPr>
      <p:sp>
        <p:nvSpPr>
          <p:cNvPr id="357" name="Google Shape;357;p43"/>
          <p:cNvSpPr txBox="1"/>
          <p:nvPr/>
        </p:nvSpPr>
        <p:spPr>
          <a:xfrm>
            <a:off x="233700" y="228600"/>
            <a:ext cx="8676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latin typeface="Roboto"/>
                <a:ea typeface="Roboto"/>
                <a:cs typeface="Roboto"/>
                <a:sym typeface="Roboto"/>
              </a:rPr>
              <a:t>PV/PVC</a:t>
            </a:r>
            <a:endParaRPr b="1" sz="2400">
              <a:latin typeface="Roboto"/>
              <a:ea typeface="Roboto"/>
              <a:cs typeface="Roboto"/>
              <a:sym typeface="Roboto"/>
            </a:endParaRPr>
          </a:p>
        </p:txBody>
      </p:sp>
      <p:sp>
        <p:nvSpPr>
          <p:cNvPr id="358" name="Google Shape;358;p43"/>
          <p:cNvSpPr txBox="1"/>
          <p:nvPr>
            <p:ph idx="4294967295" type="body"/>
          </p:nvPr>
        </p:nvSpPr>
        <p:spPr>
          <a:xfrm>
            <a:off x="315125" y="801300"/>
            <a:ext cx="5781300" cy="37050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sz="1300"/>
              <a:t>All local data in K8s is considered ephemeral </a:t>
            </a:r>
            <a:endParaRPr sz="1300"/>
          </a:p>
          <a:p>
            <a:pPr indent="-311150" lvl="1" marL="914400" rtl="0" algn="l">
              <a:spcBef>
                <a:spcPts val="0"/>
              </a:spcBef>
              <a:spcAft>
                <a:spcPts val="0"/>
              </a:spcAft>
              <a:buSzPts val="1300"/>
              <a:buChar char="○"/>
            </a:pPr>
            <a:r>
              <a:rPr lang="en" sz="1300"/>
              <a:t>…dies with the Pod (</a:t>
            </a:r>
            <a:r>
              <a:rPr lang="en" sz="1300">
                <a:solidFill>
                  <a:schemeClr val="accent1"/>
                </a:solidFill>
              </a:rPr>
              <a:t>emptyDir</a:t>
            </a:r>
            <a:r>
              <a:rPr lang="en" sz="1300"/>
              <a:t>)</a:t>
            </a:r>
            <a:endParaRPr sz="1300"/>
          </a:p>
          <a:p>
            <a:pPr indent="-311150" lvl="1" marL="914400" rtl="0" algn="l">
              <a:spcBef>
                <a:spcPts val="0"/>
              </a:spcBef>
              <a:spcAft>
                <a:spcPts val="0"/>
              </a:spcAft>
              <a:buSzPts val="1300"/>
              <a:buChar char="○"/>
            </a:pPr>
            <a:r>
              <a:rPr lang="en" sz="1300"/>
              <a:t>… l</a:t>
            </a:r>
            <a:r>
              <a:rPr lang="en" sz="1300"/>
              <a:t>ocal (persistent) volume relies on node</a:t>
            </a:r>
            <a:endParaRPr sz="1300"/>
          </a:p>
          <a:p>
            <a:pPr indent="-311150" lvl="0" marL="457200" rtl="0" algn="l">
              <a:spcBef>
                <a:spcPts val="0"/>
              </a:spcBef>
              <a:spcAft>
                <a:spcPts val="0"/>
              </a:spcAft>
              <a:buSzPts val="1300"/>
              <a:buChar char="●"/>
            </a:pPr>
            <a:r>
              <a:rPr lang="en" sz="1300">
                <a:solidFill>
                  <a:schemeClr val="accent1"/>
                </a:solidFill>
              </a:rPr>
              <a:t>Pods</a:t>
            </a:r>
            <a:r>
              <a:rPr lang="en" sz="1300"/>
              <a:t> can claim a </a:t>
            </a:r>
            <a:r>
              <a:rPr lang="en" sz="1300">
                <a:solidFill>
                  <a:schemeClr val="accent1"/>
                </a:solidFill>
              </a:rPr>
              <a:t>PersistentVolume(PV)</a:t>
            </a:r>
            <a:r>
              <a:rPr lang="en" sz="1300"/>
              <a:t> with</a:t>
            </a:r>
            <a:r>
              <a:rPr lang="en" sz="1300"/>
              <a:t> </a:t>
            </a:r>
            <a:r>
              <a:rPr lang="en" sz="1300">
                <a:solidFill>
                  <a:schemeClr val="accent1"/>
                </a:solidFill>
              </a:rPr>
              <a:t>PersistentVolumeClaim(PVC)</a:t>
            </a:r>
            <a:endParaRPr sz="1300">
              <a:solidFill>
                <a:schemeClr val="accent1"/>
              </a:solidFill>
            </a:endParaRPr>
          </a:p>
          <a:p>
            <a:pPr indent="-311150" lvl="1" marL="914400" rtl="0" algn="l">
              <a:spcBef>
                <a:spcPts val="0"/>
              </a:spcBef>
              <a:spcAft>
                <a:spcPts val="0"/>
              </a:spcAft>
              <a:buSzPts val="1300"/>
              <a:buChar char="○"/>
            </a:pPr>
            <a:r>
              <a:rPr lang="en" sz="1300" u="sng">
                <a:solidFill>
                  <a:schemeClr val="hlink"/>
                </a:solidFill>
                <a:hlinkClick r:id="rId3"/>
              </a:rPr>
              <a:t>AccessModes</a:t>
            </a:r>
            <a:endParaRPr sz="1300"/>
          </a:p>
          <a:p>
            <a:pPr indent="-311150" lvl="1" marL="914400" rtl="0" algn="l">
              <a:spcBef>
                <a:spcPts val="0"/>
              </a:spcBef>
              <a:spcAft>
                <a:spcPts val="0"/>
              </a:spcAft>
              <a:buSzPts val="1300"/>
              <a:buChar char="○"/>
            </a:pPr>
            <a:r>
              <a:rPr lang="en" sz="1300">
                <a:solidFill>
                  <a:schemeClr val="accent1"/>
                </a:solidFill>
              </a:rPr>
              <a:t>ReadWriteOnce</a:t>
            </a:r>
            <a:r>
              <a:rPr lang="en" sz="1300"/>
              <a:t> vs </a:t>
            </a:r>
            <a:r>
              <a:rPr lang="en" sz="1300">
                <a:solidFill>
                  <a:schemeClr val="accent1"/>
                </a:solidFill>
              </a:rPr>
              <a:t>ReadWriteMany</a:t>
            </a:r>
            <a:endParaRPr sz="1300">
              <a:solidFill>
                <a:schemeClr val="accent1"/>
              </a:solidFill>
            </a:endParaRPr>
          </a:p>
          <a:p>
            <a:pPr indent="-311150" lvl="0" marL="457200" rtl="0" algn="l">
              <a:spcBef>
                <a:spcPts val="0"/>
              </a:spcBef>
              <a:spcAft>
                <a:spcPts val="0"/>
              </a:spcAft>
              <a:buSzPts val="1300"/>
              <a:buChar char="●"/>
            </a:pPr>
            <a:r>
              <a:rPr lang="en" sz="1300"/>
              <a:t>Dynamic PV creation handled with a </a:t>
            </a:r>
            <a:r>
              <a:rPr lang="en" sz="1300" u="sng">
                <a:solidFill>
                  <a:schemeClr val="hlink"/>
                </a:solidFill>
                <a:hlinkClick r:id="rId4"/>
              </a:rPr>
              <a:t>StorageClasses</a:t>
            </a:r>
            <a:r>
              <a:rPr lang="en" sz="1300"/>
              <a:t> and a </a:t>
            </a:r>
            <a:r>
              <a:rPr lang="en" sz="1300" u="sng">
                <a:solidFill>
                  <a:schemeClr val="hlink"/>
                </a:solidFill>
                <a:hlinkClick r:id="rId5"/>
              </a:rPr>
              <a:t>Container-Storage-Interface (CSI)</a:t>
            </a:r>
            <a:r>
              <a:rPr lang="en" sz="1300"/>
              <a:t> Driver</a:t>
            </a:r>
            <a:endParaRPr sz="1300"/>
          </a:p>
          <a:p>
            <a:pPr indent="-311150" lvl="1" marL="914400" rtl="0" algn="l">
              <a:spcBef>
                <a:spcPts val="0"/>
              </a:spcBef>
              <a:spcAft>
                <a:spcPts val="0"/>
              </a:spcAft>
              <a:buSzPts val="1300"/>
              <a:buChar char="○"/>
            </a:pPr>
            <a:r>
              <a:rPr lang="en" sz="1300"/>
              <a:t>Volume Mounts bound to Availability Zone!</a:t>
            </a:r>
            <a:endParaRPr sz="1300"/>
          </a:p>
        </p:txBody>
      </p:sp>
      <p:pic>
        <p:nvPicPr>
          <p:cNvPr id="359" name="Google Shape;359;p43"/>
          <p:cNvPicPr preferRelativeResize="0"/>
          <p:nvPr/>
        </p:nvPicPr>
        <p:blipFill>
          <a:blip r:embed="rId6">
            <a:alphaModFix/>
          </a:blip>
          <a:stretch>
            <a:fillRect/>
          </a:stretch>
        </p:blipFill>
        <p:spPr>
          <a:xfrm>
            <a:off x="6151750" y="-74075"/>
            <a:ext cx="2324051" cy="504295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63" name="Shape 363"/>
        <p:cNvGrpSpPr/>
        <p:nvPr/>
      </p:nvGrpSpPr>
      <p:grpSpPr>
        <a:xfrm>
          <a:off x="0" y="0"/>
          <a:ext cx="0" cy="0"/>
          <a:chOff x="0" y="0"/>
          <a:chExt cx="0" cy="0"/>
        </a:xfrm>
      </p:grpSpPr>
      <p:sp>
        <p:nvSpPr>
          <p:cNvPr id="364" name="Google Shape;364;p44"/>
          <p:cNvSpPr txBox="1"/>
          <p:nvPr/>
        </p:nvSpPr>
        <p:spPr>
          <a:xfrm>
            <a:off x="233700" y="228600"/>
            <a:ext cx="8676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latin typeface="Roboto"/>
                <a:ea typeface="Roboto"/>
                <a:cs typeface="Roboto"/>
                <a:sym typeface="Roboto"/>
              </a:rPr>
              <a:t>C</a:t>
            </a:r>
            <a:r>
              <a:rPr b="1" lang="en" sz="2400">
                <a:latin typeface="Roboto"/>
                <a:ea typeface="Roboto"/>
                <a:cs typeface="Roboto"/>
                <a:sym typeface="Roboto"/>
              </a:rPr>
              <a:t>onfigMap</a:t>
            </a:r>
            <a:endParaRPr b="1" sz="2400">
              <a:latin typeface="Roboto"/>
              <a:ea typeface="Roboto"/>
              <a:cs typeface="Roboto"/>
              <a:sym typeface="Roboto"/>
            </a:endParaRPr>
          </a:p>
        </p:txBody>
      </p:sp>
      <p:sp>
        <p:nvSpPr>
          <p:cNvPr id="365" name="Google Shape;365;p44"/>
          <p:cNvSpPr txBox="1"/>
          <p:nvPr>
            <p:ph idx="4294967295" type="body"/>
          </p:nvPr>
        </p:nvSpPr>
        <p:spPr>
          <a:xfrm>
            <a:off x="315125" y="801300"/>
            <a:ext cx="4353300" cy="37050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sz="1300">
                <a:solidFill>
                  <a:schemeClr val="accent1"/>
                </a:solidFill>
              </a:rPr>
              <a:t>ConfigMaps</a:t>
            </a:r>
            <a:r>
              <a:rPr lang="en" sz="1300"/>
              <a:t> are the place to store dynamic instructions for a Pod, such as configurations</a:t>
            </a:r>
            <a:endParaRPr sz="1300"/>
          </a:p>
          <a:p>
            <a:pPr indent="-311150" lvl="1" marL="914400" rtl="0" algn="l">
              <a:spcBef>
                <a:spcPts val="0"/>
              </a:spcBef>
              <a:spcAft>
                <a:spcPts val="0"/>
              </a:spcAft>
              <a:buSzPts val="1300"/>
              <a:buChar char="○"/>
            </a:pPr>
            <a:r>
              <a:rPr lang="en" sz="1300"/>
              <a:t>Example: Tomcat Config, JVM Arguments</a:t>
            </a:r>
            <a:endParaRPr sz="1300"/>
          </a:p>
        </p:txBody>
      </p:sp>
      <p:pic>
        <p:nvPicPr>
          <p:cNvPr id="366" name="Google Shape;366;p44"/>
          <p:cNvPicPr preferRelativeResize="0"/>
          <p:nvPr/>
        </p:nvPicPr>
        <p:blipFill>
          <a:blip r:embed="rId3">
            <a:alphaModFix/>
          </a:blip>
          <a:stretch>
            <a:fillRect/>
          </a:stretch>
        </p:blipFill>
        <p:spPr>
          <a:xfrm>
            <a:off x="5551350" y="-76200"/>
            <a:ext cx="2036385" cy="5219702"/>
          </a:xfrm>
          <a:prstGeom prst="rect">
            <a:avLst/>
          </a:prstGeom>
          <a:noFill/>
          <a:ln>
            <a:noFill/>
          </a:ln>
        </p:spPr>
      </p:pic>
      <p:pic>
        <p:nvPicPr>
          <p:cNvPr id="367" name="Google Shape;367;p44"/>
          <p:cNvPicPr preferRelativeResize="0"/>
          <p:nvPr/>
        </p:nvPicPr>
        <p:blipFill>
          <a:blip r:embed="rId4">
            <a:alphaModFix/>
          </a:blip>
          <a:stretch>
            <a:fillRect/>
          </a:stretch>
        </p:blipFill>
        <p:spPr>
          <a:xfrm>
            <a:off x="1646837" y="2404475"/>
            <a:ext cx="3423675" cy="257459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71" name="Shape 371"/>
        <p:cNvGrpSpPr/>
        <p:nvPr/>
      </p:nvGrpSpPr>
      <p:grpSpPr>
        <a:xfrm>
          <a:off x="0" y="0"/>
          <a:ext cx="0" cy="0"/>
          <a:chOff x="0" y="0"/>
          <a:chExt cx="0" cy="0"/>
        </a:xfrm>
      </p:grpSpPr>
      <p:sp>
        <p:nvSpPr>
          <p:cNvPr id="372" name="Google Shape;372;p45"/>
          <p:cNvSpPr txBox="1"/>
          <p:nvPr/>
        </p:nvSpPr>
        <p:spPr>
          <a:xfrm>
            <a:off x="233700" y="228600"/>
            <a:ext cx="8676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latin typeface="Roboto"/>
                <a:ea typeface="Roboto"/>
                <a:cs typeface="Roboto"/>
                <a:sym typeface="Roboto"/>
              </a:rPr>
              <a:t>Secrets</a:t>
            </a:r>
            <a:endParaRPr b="1" sz="2400">
              <a:latin typeface="Roboto"/>
              <a:ea typeface="Roboto"/>
              <a:cs typeface="Roboto"/>
              <a:sym typeface="Roboto"/>
            </a:endParaRPr>
          </a:p>
        </p:txBody>
      </p:sp>
      <p:sp>
        <p:nvSpPr>
          <p:cNvPr id="373" name="Google Shape;373;p45"/>
          <p:cNvSpPr txBox="1"/>
          <p:nvPr>
            <p:ph idx="4294967295" type="body"/>
          </p:nvPr>
        </p:nvSpPr>
        <p:spPr>
          <a:xfrm>
            <a:off x="315125" y="801300"/>
            <a:ext cx="4353300" cy="37050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sz="1300">
                <a:solidFill>
                  <a:schemeClr val="accent1"/>
                </a:solidFill>
              </a:rPr>
              <a:t>Secrets</a:t>
            </a:r>
            <a:r>
              <a:rPr lang="en" sz="1300"/>
              <a:t> are - despite the name - not secret!</a:t>
            </a:r>
            <a:endParaRPr sz="1300"/>
          </a:p>
          <a:p>
            <a:pPr indent="-311150" lvl="1" marL="914400" rtl="0" algn="l">
              <a:spcBef>
                <a:spcPts val="0"/>
              </a:spcBef>
              <a:spcAft>
                <a:spcPts val="0"/>
              </a:spcAft>
              <a:buSzPts val="1300"/>
              <a:buChar char="○"/>
            </a:pPr>
            <a:r>
              <a:rPr lang="en" sz="1300"/>
              <a:t>Base64 encoded</a:t>
            </a:r>
            <a:endParaRPr sz="1300"/>
          </a:p>
          <a:p>
            <a:pPr indent="-311150" lvl="0" marL="457200" rtl="0" algn="l">
              <a:spcBef>
                <a:spcPts val="0"/>
              </a:spcBef>
              <a:spcAft>
                <a:spcPts val="0"/>
              </a:spcAft>
              <a:buSzPts val="1300"/>
              <a:buChar char="●"/>
            </a:pPr>
            <a:r>
              <a:rPr lang="en" sz="1300"/>
              <a:t>Examples: </a:t>
            </a:r>
            <a:endParaRPr sz="1300"/>
          </a:p>
          <a:p>
            <a:pPr indent="-311150" lvl="1" marL="914400" rtl="0" algn="l">
              <a:spcBef>
                <a:spcPts val="0"/>
              </a:spcBef>
              <a:spcAft>
                <a:spcPts val="0"/>
              </a:spcAft>
              <a:buSzPts val="1300"/>
              <a:buChar char="○"/>
            </a:pPr>
            <a:r>
              <a:rPr lang="en" sz="1300"/>
              <a:t>Tokens as </a:t>
            </a:r>
            <a:r>
              <a:rPr lang="en" sz="1300">
                <a:solidFill>
                  <a:schemeClr val="accent1"/>
                </a:solidFill>
              </a:rPr>
              <a:t>ImagePullSecrets</a:t>
            </a:r>
            <a:endParaRPr sz="1300">
              <a:solidFill>
                <a:schemeClr val="accent1"/>
              </a:solidFill>
            </a:endParaRPr>
          </a:p>
          <a:p>
            <a:pPr indent="-311150" lvl="1" marL="914400" rtl="0" algn="l">
              <a:spcBef>
                <a:spcPts val="0"/>
              </a:spcBef>
              <a:spcAft>
                <a:spcPts val="0"/>
              </a:spcAft>
              <a:buSzPts val="1300"/>
              <a:buChar char="○"/>
            </a:pPr>
            <a:r>
              <a:rPr lang="en" sz="1300" u="sng">
                <a:solidFill>
                  <a:schemeClr val="hlink"/>
                </a:solidFill>
                <a:hlinkClick r:id="rId3"/>
              </a:rPr>
              <a:t>ActivationKeypair</a:t>
            </a:r>
            <a:r>
              <a:rPr lang="en" sz="1300"/>
              <a:t> for Magnolia Publishing</a:t>
            </a:r>
            <a:endParaRPr sz="1300"/>
          </a:p>
        </p:txBody>
      </p:sp>
      <p:pic>
        <p:nvPicPr>
          <p:cNvPr id="374" name="Google Shape;374;p45"/>
          <p:cNvPicPr preferRelativeResize="0"/>
          <p:nvPr/>
        </p:nvPicPr>
        <p:blipFill>
          <a:blip r:embed="rId4">
            <a:alphaModFix/>
          </a:blip>
          <a:stretch>
            <a:fillRect/>
          </a:stretch>
        </p:blipFill>
        <p:spPr>
          <a:xfrm>
            <a:off x="209550" y="2094600"/>
            <a:ext cx="5688850" cy="1338525"/>
          </a:xfrm>
          <a:prstGeom prst="rect">
            <a:avLst/>
          </a:prstGeom>
          <a:noFill/>
          <a:ln>
            <a:noFill/>
          </a:ln>
        </p:spPr>
      </p:pic>
      <p:pic>
        <p:nvPicPr>
          <p:cNvPr id="375" name="Google Shape;375;p45"/>
          <p:cNvPicPr preferRelativeResize="0"/>
          <p:nvPr/>
        </p:nvPicPr>
        <p:blipFill>
          <a:blip r:embed="rId5">
            <a:alphaModFix/>
          </a:blip>
          <a:stretch>
            <a:fillRect/>
          </a:stretch>
        </p:blipFill>
        <p:spPr>
          <a:xfrm>
            <a:off x="6041598" y="-110050"/>
            <a:ext cx="2814250" cy="5143502"/>
          </a:xfrm>
          <a:prstGeom prst="rect">
            <a:avLst/>
          </a:prstGeom>
          <a:noFill/>
          <a:ln>
            <a:noFill/>
          </a:ln>
        </p:spPr>
      </p:pic>
      <p:pic>
        <p:nvPicPr>
          <p:cNvPr id="376" name="Google Shape;376;p45"/>
          <p:cNvPicPr preferRelativeResize="0"/>
          <p:nvPr/>
        </p:nvPicPr>
        <p:blipFill>
          <a:blip r:embed="rId6">
            <a:alphaModFix/>
          </a:blip>
          <a:stretch>
            <a:fillRect/>
          </a:stretch>
        </p:blipFill>
        <p:spPr>
          <a:xfrm>
            <a:off x="231638" y="3194850"/>
            <a:ext cx="5631624" cy="17962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0" name="Shape 380"/>
        <p:cNvGrpSpPr/>
        <p:nvPr/>
      </p:nvGrpSpPr>
      <p:grpSpPr>
        <a:xfrm>
          <a:off x="0" y="0"/>
          <a:ext cx="0" cy="0"/>
          <a:chOff x="0" y="0"/>
          <a:chExt cx="0" cy="0"/>
        </a:xfrm>
      </p:grpSpPr>
      <p:sp>
        <p:nvSpPr>
          <p:cNvPr id="381" name="Google Shape;381;p46"/>
          <p:cNvSpPr txBox="1"/>
          <p:nvPr>
            <p:ph type="ctrTitle"/>
          </p:nvPr>
        </p:nvSpPr>
        <p:spPr>
          <a:xfrm>
            <a:off x="723600" y="1179375"/>
            <a:ext cx="7696800" cy="22809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Demo: Bring Magnolia to K8s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222" name="Shape 222"/>
        <p:cNvGrpSpPr/>
        <p:nvPr/>
      </p:nvGrpSpPr>
      <p:grpSpPr>
        <a:xfrm>
          <a:off x="0" y="0"/>
          <a:ext cx="0" cy="0"/>
          <a:chOff x="0" y="0"/>
          <a:chExt cx="0" cy="0"/>
        </a:xfrm>
      </p:grpSpPr>
      <p:sp>
        <p:nvSpPr>
          <p:cNvPr id="223" name="Google Shape;223;p29"/>
          <p:cNvSpPr/>
          <p:nvPr/>
        </p:nvSpPr>
        <p:spPr>
          <a:xfrm>
            <a:off x="1368240" y="1753932"/>
            <a:ext cx="640200" cy="640200"/>
          </a:xfrm>
          <a:prstGeom prst="ellipse">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
        <p:nvSpPr>
          <p:cNvPr id="224" name="Google Shape;224;p29"/>
          <p:cNvSpPr/>
          <p:nvPr/>
        </p:nvSpPr>
        <p:spPr>
          <a:xfrm>
            <a:off x="4846844" y="1749871"/>
            <a:ext cx="640200" cy="640200"/>
          </a:xfrm>
          <a:prstGeom prst="ellipse">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
        <p:nvSpPr>
          <p:cNvPr id="225" name="Google Shape;225;p29"/>
          <p:cNvSpPr/>
          <p:nvPr/>
        </p:nvSpPr>
        <p:spPr>
          <a:xfrm>
            <a:off x="4846844" y="3111746"/>
            <a:ext cx="640200" cy="640200"/>
          </a:xfrm>
          <a:prstGeom prst="ellipse">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
        <p:nvSpPr>
          <p:cNvPr id="226" name="Google Shape;226;p29"/>
          <p:cNvSpPr/>
          <p:nvPr/>
        </p:nvSpPr>
        <p:spPr>
          <a:xfrm>
            <a:off x="1367454" y="3111746"/>
            <a:ext cx="640200" cy="640200"/>
          </a:xfrm>
          <a:prstGeom prst="ellipse">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
        <p:nvSpPr>
          <p:cNvPr id="227" name="Google Shape;227;p29"/>
          <p:cNvSpPr txBox="1"/>
          <p:nvPr/>
        </p:nvSpPr>
        <p:spPr>
          <a:xfrm>
            <a:off x="731900" y="692475"/>
            <a:ext cx="77040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500">
                <a:solidFill>
                  <a:schemeClr val="dk1"/>
                </a:solidFill>
                <a:latin typeface="Roboto Medium"/>
                <a:ea typeface="Roboto Medium"/>
                <a:cs typeface="Roboto Medium"/>
                <a:sym typeface="Roboto Medium"/>
              </a:rPr>
              <a:t>Table of</a:t>
            </a:r>
            <a:r>
              <a:rPr lang="en" sz="3500">
                <a:solidFill>
                  <a:srgbClr val="2C2C2C"/>
                </a:solidFill>
                <a:latin typeface="Roboto Medium"/>
                <a:ea typeface="Roboto Medium"/>
                <a:cs typeface="Roboto Medium"/>
                <a:sym typeface="Roboto Medium"/>
              </a:rPr>
              <a:t> </a:t>
            </a:r>
            <a:r>
              <a:rPr i="1" lang="en" sz="3500">
                <a:solidFill>
                  <a:schemeClr val="accent2"/>
                </a:solidFill>
                <a:latin typeface="Roboto Medium"/>
                <a:ea typeface="Roboto Medium"/>
                <a:cs typeface="Roboto Medium"/>
                <a:sym typeface="Roboto Medium"/>
              </a:rPr>
              <a:t>contents</a:t>
            </a:r>
            <a:endParaRPr i="1" sz="3500">
              <a:solidFill>
                <a:schemeClr val="accent2"/>
              </a:solidFill>
              <a:latin typeface="Roboto Medium"/>
              <a:ea typeface="Roboto Medium"/>
              <a:cs typeface="Roboto Medium"/>
              <a:sym typeface="Roboto Medium"/>
            </a:endParaRPr>
          </a:p>
        </p:txBody>
      </p:sp>
      <p:sp>
        <p:nvSpPr>
          <p:cNvPr id="228" name="Google Shape;228;p29"/>
          <p:cNvSpPr txBox="1"/>
          <p:nvPr/>
        </p:nvSpPr>
        <p:spPr>
          <a:xfrm>
            <a:off x="1320989" y="1864457"/>
            <a:ext cx="734700" cy="343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800">
                <a:solidFill>
                  <a:schemeClr val="dk1"/>
                </a:solidFill>
                <a:latin typeface="Roboto Medium"/>
                <a:ea typeface="Roboto Medium"/>
                <a:cs typeface="Roboto Medium"/>
                <a:sym typeface="Roboto Medium"/>
              </a:rPr>
              <a:t>01</a:t>
            </a:r>
            <a:endParaRPr sz="2800">
              <a:solidFill>
                <a:schemeClr val="dk1"/>
              </a:solidFill>
              <a:latin typeface="Roboto Medium"/>
              <a:ea typeface="Roboto Medium"/>
              <a:cs typeface="Roboto Medium"/>
              <a:sym typeface="Roboto Medium"/>
            </a:endParaRPr>
          </a:p>
        </p:txBody>
      </p:sp>
      <p:sp>
        <p:nvSpPr>
          <p:cNvPr id="229" name="Google Shape;229;p29"/>
          <p:cNvSpPr txBox="1"/>
          <p:nvPr/>
        </p:nvSpPr>
        <p:spPr>
          <a:xfrm>
            <a:off x="1320203" y="3223670"/>
            <a:ext cx="734700" cy="343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800">
                <a:solidFill>
                  <a:schemeClr val="dk1"/>
                </a:solidFill>
                <a:latin typeface="Roboto Medium"/>
                <a:ea typeface="Roboto Medium"/>
                <a:cs typeface="Roboto Medium"/>
                <a:sym typeface="Roboto Medium"/>
              </a:rPr>
              <a:t>03</a:t>
            </a:r>
            <a:endParaRPr sz="2800">
              <a:solidFill>
                <a:schemeClr val="dk1"/>
              </a:solidFill>
              <a:latin typeface="Roboto Medium"/>
              <a:ea typeface="Roboto Medium"/>
              <a:cs typeface="Roboto Medium"/>
              <a:sym typeface="Roboto Medium"/>
            </a:endParaRPr>
          </a:p>
        </p:txBody>
      </p:sp>
      <p:sp>
        <p:nvSpPr>
          <p:cNvPr id="230" name="Google Shape;230;p29"/>
          <p:cNvSpPr txBox="1"/>
          <p:nvPr/>
        </p:nvSpPr>
        <p:spPr>
          <a:xfrm>
            <a:off x="4799596" y="1860285"/>
            <a:ext cx="734700" cy="347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800">
                <a:solidFill>
                  <a:schemeClr val="dk1"/>
                </a:solidFill>
                <a:latin typeface="Roboto Medium"/>
                <a:ea typeface="Roboto Medium"/>
                <a:cs typeface="Roboto Medium"/>
                <a:sym typeface="Roboto Medium"/>
              </a:rPr>
              <a:t>02</a:t>
            </a:r>
            <a:endParaRPr sz="2800">
              <a:solidFill>
                <a:schemeClr val="dk1"/>
              </a:solidFill>
              <a:latin typeface="Roboto Medium"/>
              <a:ea typeface="Roboto Medium"/>
              <a:cs typeface="Roboto Medium"/>
              <a:sym typeface="Roboto Medium"/>
            </a:endParaRPr>
          </a:p>
        </p:txBody>
      </p:sp>
      <p:sp>
        <p:nvSpPr>
          <p:cNvPr id="231" name="Google Shape;231;p29"/>
          <p:cNvSpPr txBox="1"/>
          <p:nvPr/>
        </p:nvSpPr>
        <p:spPr>
          <a:xfrm>
            <a:off x="4799596" y="3217195"/>
            <a:ext cx="734700" cy="347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800">
                <a:solidFill>
                  <a:schemeClr val="dk1"/>
                </a:solidFill>
                <a:latin typeface="Roboto Medium"/>
                <a:ea typeface="Roboto Medium"/>
                <a:cs typeface="Roboto Medium"/>
                <a:sym typeface="Roboto Medium"/>
              </a:rPr>
              <a:t>04</a:t>
            </a:r>
            <a:endParaRPr sz="2800">
              <a:solidFill>
                <a:schemeClr val="dk1"/>
              </a:solidFill>
              <a:latin typeface="Roboto Medium"/>
              <a:ea typeface="Roboto Medium"/>
              <a:cs typeface="Roboto Medium"/>
              <a:sym typeface="Roboto Medium"/>
            </a:endParaRPr>
          </a:p>
        </p:txBody>
      </p:sp>
      <p:sp>
        <p:nvSpPr>
          <p:cNvPr id="232" name="Google Shape;232;p29"/>
          <p:cNvSpPr txBox="1"/>
          <p:nvPr/>
        </p:nvSpPr>
        <p:spPr>
          <a:xfrm>
            <a:off x="2088375" y="1756800"/>
            <a:ext cx="2311800" cy="7764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i="1" lang="en" sz="2400">
                <a:solidFill>
                  <a:schemeClr val="accent2"/>
                </a:solidFill>
                <a:latin typeface="Roboto Medium"/>
                <a:ea typeface="Roboto Medium"/>
                <a:cs typeface="Roboto Medium"/>
                <a:sym typeface="Roboto Medium"/>
              </a:rPr>
              <a:t>Crash Course Kubernetes</a:t>
            </a:r>
            <a:endParaRPr i="1" sz="2400">
              <a:solidFill>
                <a:schemeClr val="accent2"/>
              </a:solidFill>
              <a:latin typeface="Roboto Medium"/>
              <a:ea typeface="Roboto Medium"/>
              <a:cs typeface="Roboto Medium"/>
              <a:sym typeface="Roboto Medium"/>
            </a:endParaRPr>
          </a:p>
        </p:txBody>
      </p:sp>
      <p:cxnSp>
        <p:nvCxnSpPr>
          <p:cNvPr id="233" name="Google Shape;233;p29"/>
          <p:cNvCxnSpPr/>
          <p:nvPr/>
        </p:nvCxnSpPr>
        <p:spPr>
          <a:xfrm>
            <a:off x="0" y="1090975"/>
            <a:ext cx="732300" cy="0"/>
          </a:xfrm>
          <a:prstGeom prst="straightConnector1">
            <a:avLst/>
          </a:prstGeom>
          <a:noFill/>
          <a:ln cap="flat" cmpd="sng" w="9525">
            <a:solidFill>
              <a:schemeClr val="dk1"/>
            </a:solidFill>
            <a:prstDash val="solid"/>
            <a:round/>
            <a:headEnd len="med" w="med" type="none"/>
            <a:tailEnd len="med" w="med" type="none"/>
          </a:ln>
        </p:spPr>
      </p:cxnSp>
      <p:sp>
        <p:nvSpPr>
          <p:cNvPr id="234" name="Google Shape;234;p29"/>
          <p:cNvSpPr txBox="1"/>
          <p:nvPr/>
        </p:nvSpPr>
        <p:spPr>
          <a:xfrm>
            <a:off x="5597525" y="1824413"/>
            <a:ext cx="2311800" cy="5076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i="1" lang="en" sz="2400">
                <a:solidFill>
                  <a:schemeClr val="accent2"/>
                </a:solidFill>
                <a:latin typeface="Roboto Medium"/>
                <a:ea typeface="Roboto Medium"/>
                <a:cs typeface="Roboto Medium"/>
                <a:sym typeface="Roboto Medium"/>
              </a:rPr>
              <a:t>Magnolia Helm </a:t>
            </a:r>
            <a:endParaRPr i="1" sz="2400">
              <a:solidFill>
                <a:schemeClr val="accent2"/>
              </a:solidFill>
              <a:latin typeface="Roboto Medium"/>
              <a:ea typeface="Roboto Medium"/>
              <a:cs typeface="Roboto Medium"/>
              <a:sym typeface="Roboto Medium"/>
            </a:endParaRPr>
          </a:p>
        </p:txBody>
      </p:sp>
      <p:sp>
        <p:nvSpPr>
          <p:cNvPr id="235" name="Google Shape;235;p29"/>
          <p:cNvSpPr txBox="1"/>
          <p:nvPr/>
        </p:nvSpPr>
        <p:spPr>
          <a:xfrm>
            <a:off x="2008450" y="2899350"/>
            <a:ext cx="2311800" cy="7764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i="1" lang="en" sz="2400">
                <a:solidFill>
                  <a:schemeClr val="accent2"/>
                </a:solidFill>
                <a:latin typeface="Roboto Medium"/>
                <a:ea typeface="Roboto Medium"/>
                <a:cs typeface="Roboto Medium"/>
                <a:sym typeface="Roboto Medium"/>
              </a:rPr>
              <a:t>K8s Operators</a:t>
            </a:r>
            <a:endParaRPr i="1" sz="2400">
              <a:solidFill>
                <a:schemeClr val="accent2"/>
              </a:solidFill>
              <a:latin typeface="Roboto Medium"/>
              <a:ea typeface="Roboto Medium"/>
              <a:cs typeface="Roboto Medium"/>
              <a:sym typeface="Roboto Medium"/>
            </a:endParaRPr>
          </a:p>
        </p:txBody>
      </p:sp>
      <p:sp>
        <p:nvSpPr>
          <p:cNvPr id="236" name="Google Shape;236;p29"/>
          <p:cNvSpPr txBox="1"/>
          <p:nvPr/>
        </p:nvSpPr>
        <p:spPr>
          <a:xfrm>
            <a:off x="5534300" y="3141475"/>
            <a:ext cx="2311800" cy="5076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i="1" lang="en" sz="2400">
                <a:solidFill>
                  <a:schemeClr val="accent2"/>
                </a:solidFill>
                <a:latin typeface="Roboto Medium"/>
                <a:ea typeface="Roboto Medium"/>
                <a:cs typeface="Roboto Medium"/>
                <a:sym typeface="Roboto Medium"/>
              </a:rPr>
              <a:t>Magnolia PaaS</a:t>
            </a:r>
            <a:endParaRPr i="1" sz="2400">
              <a:solidFill>
                <a:schemeClr val="accent2"/>
              </a:solidFill>
              <a:latin typeface="Roboto Medium"/>
              <a:ea typeface="Roboto Medium"/>
              <a:cs typeface="Roboto Medium"/>
              <a:sym typeface="Roboto Medium"/>
            </a:endParaRPr>
          </a:p>
        </p:txBody>
      </p:sp>
      <p:sp>
        <p:nvSpPr>
          <p:cNvPr id="237" name="Google Shape;237;p29"/>
          <p:cNvSpPr/>
          <p:nvPr/>
        </p:nvSpPr>
        <p:spPr>
          <a:xfrm>
            <a:off x="3048269" y="4041896"/>
            <a:ext cx="640200" cy="640200"/>
          </a:xfrm>
          <a:prstGeom prst="ellipse">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
        <p:nvSpPr>
          <p:cNvPr id="238" name="Google Shape;238;p29"/>
          <p:cNvSpPr txBox="1"/>
          <p:nvPr/>
        </p:nvSpPr>
        <p:spPr>
          <a:xfrm>
            <a:off x="3001021" y="4147345"/>
            <a:ext cx="734700" cy="347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800">
                <a:solidFill>
                  <a:schemeClr val="dk1"/>
                </a:solidFill>
                <a:latin typeface="Roboto Medium"/>
                <a:ea typeface="Roboto Medium"/>
                <a:cs typeface="Roboto Medium"/>
                <a:sym typeface="Roboto Medium"/>
              </a:rPr>
              <a:t>05</a:t>
            </a:r>
            <a:endParaRPr sz="2800">
              <a:solidFill>
                <a:schemeClr val="dk1"/>
              </a:solidFill>
              <a:latin typeface="Roboto Medium"/>
              <a:ea typeface="Roboto Medium"/>
              <a:cs typeface="Roboto Medium"/>
              <a:sym typeface="Roboto Medium"/>
            </a:endParaRPr>
          </a:p>
        </p:txBody>
      </p:sp>
      <p:sp>
        <p:nvSpPr>
          <p:cNvPr id="239" name="Google Shape;239;p29"/>
          <p:cNvSpPr txBox="1"/>
          <p:nvPr/>
        </p:nvSpPr>
        <p:spPr>
          <a:xfrm>
            <a:off x="3735725" y="4071625"/>
            <a:ext cx="2311800" cy="5076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i="1" lang="en" sz="2400">
                <a:solidFill>
                  <a:schemeClr val="accent2"/>
                </a:solidFill>
                <a:latin typeface="Roboto Medium"/>
                <a:ea typeface="Roboto Medium"/>
                <a:cs typeface="Roboto Medium"/>
                <a:sym typeface="Roboto Medium"/>
              </a:rPr>
              <a:t>Q&amp;A Session</a:t>
            </a:r>
            <a:endParaRPr i="1" sz="2400">
              <a:solidFill>
                <a:schemeClr val="accent2"/>
              </a:solidFill>
              <a:latin typeface="Roboto Medium"/>
              <a:ea typeface="Roboto Medium"/>
              <a:cs typeface="Roboto Medium"/>
              <a:sym typeface="Roboto Medium"/>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385" name="Shape 385"/>
        <p:cNvGrpSpPr/>
        <p:nvPr/>
      </p:nvGrpSpPr>
      <p:grpSpPr>
        <a:xfrm>
          <a:off x="0" y="0"/>
          <a:ext cx="0" cy="0"/>
          <a:chOff x="0" y="0"/>
          <a:chExt cx="0" cy="0"/>
        </a:xfrm>
      </p:grpSpPr>
      <p:sp>
        <p:nvSpPr>
          <p:cNvPr id="386" name="Google Shape;386;p47"/>
          <p:cNvSpPr/>
          <p:nvPr/>
        </p:nvSpPr>
        <p:spPr>
          <a:xfrm>
            <a:off x="3946338" y="860673"/>
            <a:ext cx="1251300" cy="1251300"/>
          </a:xfrm>
          <a:prstGeom prst="ellipse">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47"/>
          <p:cNvSpPr txBox="1"/>
          <p:nvPr/>
        </p:nvSpPr>
        <p:spPr>
          <a:xfrm>
            <a:off x="709108" y="2347575"/>
            <a:ext cx="7594200" cy="1481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5000">
                <a:solidFill>
                  <a:schemeClr val="accent2"/>
                </a:solidFill>
                <a:latin typeface="Roboto Medium"/>
                <a:ea typeface="Roboto Medium"/>
                <a:cs typeface="Roboto Medium"/>
                <a:sym typeface="Roboto Medium"/>
              </a:rPr>
              <a:t>(Magnolia) Helm</a:t>
            </a:r>
            <a:endParaRPr i="1" sz="5000">
              <a:solidFill>
                <a:schemeClr val="accent2"/>
              </a:solidFill>
              <a:latin typeface="Roboto Medium"/>
              <a:ea typeface="Roboto Medium"/>
              <a:cs typeface="Roboto Medium"/>
              <a:sym typeface="Roboto Medium"/>
            </a:endParaRPr>
          </a:p>
        </p:txBody>
      </p:sp>
      <p:sp>
        <p:nvSpPr>
          <p:cNvPr id="388" name="Google Shape;388;p47"/>
          <p:cNvSpPr txBox="1"/>
          <p:nvPr/>
        </p:nvSpPr>
        <p:spPr>
          <a:xfrm>
            <a:off x="3974251" y="1065427"/>
            <a:ext cx="1195500" cy="84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4900">
                <a:solidFill>
                  <a:schemeClr val="dk1"/>
                </a:solidFill>
                <a:latin typeface="Roboto Medium"/>
                <a:ea typeface="Roboto Medium"/>
                <a:cs typeface="Roboto Medium"/>
                <a:sym typeface="Roboto Medium"/>
              </a:rPr>
              <a:t>02</a:t>
            </a:r>
            <a:endParaRPr sz="4900">
              <a:solidFill>
                <a:schemeClr val="dk1"/>
              </a:solidFill>
              <a:latin typeface="Roboto Medium"/>
              <a:ea typeface="Roboto Medium"/>
              <a:cs typeface="Roboto Medium"/>
              <a:sym typeface="Roboto Medium"/>
            </a:endParaRPr>
          </a:p>
        </p:txBody>
      </p:sp>
      <p:cxnSp>
        <p:nvCxnSpPr>
          <p:cNvPr id="389" name="Google Shape;389;p47"/>
          <p:cNvCxnSpPr/>
          <p:nvPr/>
        </p:nvCxnSpPr>
        <p:spPr>
          <a:xfrm>
            <a:off x="-390525" y="2768424"/>
            <a:ext cx="1095300" cy="0"/>
          </a:xfrm>
          <a:prstGeom prst="straightConnector1">
            <a:avLst/>
          </a:prstGeom>
          <a:noFill/>
          <a:ln cap="flat" cmpd="sng" w="9525">
            <a:solidFill>
              <a:schemeClr val="dk1"/>
            </a:solidFill>
            <a:prstDash val="solid"/>
            <a:round/>
            <a:headEnd len="med" w="med" type="none"/>
            <a:tailEnd len="med" w="med" type="none"/>
          </a:ln>
        </p:spPr>
      </p:cxn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93" name="Shape 393"/>
        <p:cNvGrpSpPr/>
        <p:nvPr/>
      </p:nvGrpSpPr>
      <p:grpSpPr>
        <a:xfrm>
          <a:off x="0" y="0"/>
          <a:ext cx="0" cy="0"/>
          <a:chOff x="0" y="0"/>
          <a:chExt cx="0" cy="0"/>
        </a:xfrm>
      </p:grpSpPr>
      <p:sp>
        <p:nvSpPr>
          <p:cNvPr id="394" name="Google Shape;394;p48"/>
          <p:cNvSpPr txBox="1"/>
          <p:nvPr/>
        </p:nvSpPr>
        <p:spPr>
          <a:xfrm>
            <a:off x="233700" y="228600"/>
            <a:ext cx="8676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latin typeface="Roboto"/>
                <a:ea typeface="Roboto"/>
                <a:cs typeface="Roboto"/>
                <a:sym typeface="Roboto"/>
              </a:rPr>
              <a:t>helm</a:t>
            </a:r>
            <a:endParaRPr b="1" sz="2400">
              <a:latin typeface="Roboto"/>
              <a:ea typeface="Roboto"/>
              <a:cs typeface="Roboto"/>
              <a:sym typeface="Roboto"/>
            </a:endParaRPr>
          </a:p>
        </p:txBody>
      </p:sp>
      <p:sp>
        <p:nvSpPr>
          <p:cNvPr id="395" name="Google Shape;395;p48"/>
          <p:cNvSpPr txBox="1"/>
          <p:nvPr/>
        </p:nvSpPr>
        <p:spPr>
          <a:xfrm>
            <a:off x="329400" y="801300"/>
            <a:ext cx="4410900" cy="29862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Clr>
                <a:schemeClr val="dk2"/>
              </a:buClr>
              <a:buSzPts val="1400"/>
              <a:buFont typeface="Roboto Light"/>
              <a:buChar char="●"/>
            </a:pPr>
            <a:r>
              <a:rPr i="1" lang="en" sz="1600" u="sng">
                <a:solidFill>
                  <a:schemeClr val="hlink"/>
                </a:solidFill>
                <a:highlight>
                  <a:srgbClr val="FFFFFF"/>
                </a:highlight>
                <a:latin typeface="Roboto Light"/>
                <a:ea typeface="Roboto Light"/>
                <a:cs typeface="Roboto Light"/>
                <a:sym typeface="Roboto Light"/>
                <a:hlinkClick r:id="rId3"/>
              </a:rPr>
              <a:t>Helm</a:t>
            </a:r>
            <a:r>
              <a:rPr i="1" lang="en" sz="1600">
                <a:solidFill>
                  <a:schemeClr val="dk2"/>
                </a:solidFill>
                <a:highlight>
                  <a:srgbClr val="FFFFFF"/>
                </a:highlight>
                <a:latin typeface="Roboto Light"/>
                <a:ea typeface="Roboto Light"/>
                <a:cs typeface="Roboto Light"/>
                <a:sym typeface="Roboto Light"/>
              </a:rPr>
              <a:t> - The package manager for Kubernetes</a:t>
            </a:r>
            <a:endParaRPr i="1" sz="1600">
              <a:solidFill>
                <a:schemeClr val="dk2"/>
              </a:solidFill>
              <a:highlight>
                <a:srgbClr val="FFFFFF"/>
              </a:highlight>
              <a:latin typeface="Roboto Light"/>
              <a:ea typeface="Roboto Light"/>
              <a:cs typeface="Roboto Light"/>
              <a:sym typeface="Roboto Light"/>
            </a:endParaRPr>
          </a:p>
          <a:p>
            <a:pPr indent="-311150" lvl="1" marL="914400" rtl="0" algn="l">
              <a:spcBef>
                <a:spcPts val="0"/>
              </a:spcBef>
              <a:spcAft>
                <a:spcPts val="0"/>
              </a:spcAft>
              <a:buClr>
                <a:schemeClr val="dk2"/>
              </a:buClr>
              <a:buSzPts val="1300"/>
              <a:buFont typeface="Roboto Light"/>
              <a:buChar char="○"/>
            </a:pPr>
            <a:r>
              <a:rPr i="1" lang="en" sz="1500">
                <a:solidFill>
                  <a:schemeClr val="dk2"/>
                </a:solidFill>
                <a:highlight>
                  <a:srgbClr val="FFFFFF"/>
                </a:highlight>
                <a:latin typeface="Roboto Light"/>
                <a:ea typeface="Roboto Light"/>
                <a:cs typeface="Roboto Light"/>
                <a:sym typeface="Roboto Light"/>
              </a:rPr>
              <a:t>“helps you manage Kubernetes applications — Helm Charts help you define, install, and upgrade even the most complex Kubernetes application.”</a:t>
            </a:r>
            <a:endParaRPr i="1" sz="1500">
              <a:solidFill>
                <a:schemeClr val="dk2"/>
              </a:solidFill>
              <a:highlight>
                <a:srgbClr val="FFFFFF"/>
              </a:highlight>
              <a:latin typeface="Roboto Light"/>
              <a:ea typeface="Roboto Light"/>
              <a:cs typeface="Roboto Light"/>
              <a:sym typeface="Roboto Light"/>
            </a:endParaRPr>
          </a:p>
          <a:p>
            <a:pPr indent="-323850" lvl="0" marL="457200" rtl="0" algn="l">
              <a:spcBef>
                <a:spcPts val="0"/>
              </a:spcBef>
              <a:spcAft>
                <a:spcPts val="0"/>
              </a:spcAft>
              <a:buClr>
                <a:schemeClr val="dk2"/>
              </a:buClr>
              <a:buSzPts val="1500"/>
              <a:buFont typeface="Roboto Light"/>
              <a:buChar char="●"/>
            </a:pPr>
            <a:r>
              <a:rPr lang="en" sz="1500">
                <a:solidFill>
                  <a:schemeClr val="dk2"/>
                </a:solidFill>
                <a:highlight>
                  <a:srgbClr val="FFFFFF"/>
                </a:highlight>
                <a:latin typeface="Roboto Light"/>
                <a:ea typeface="Roboto Light"/>
                <a:cs typeface="Roboto Light"/>
                <a:sym typeface="Roboto Light"/>
              </a:rPr>
              <a:t>Helmv3 does “client only” </a:t>
            </a:r>
            <a:endParaRPr sz="1500">
              <a:solidFill>
                <a:schemeClr val="dk2"/>
              </a:solidFill>
              <a:highlight>
                <a:srgbClr val="FFFFFF"/>
              </a:highlight>
              <a:latin typeface="Roboto Light"/>
              <a:ea typeface="Roboto Light"/>
              <a:cs typeface="Roboto Light"/>
              <a:sym typeface="Roboto Light"/>
            </a:endParaRPr>
          </a:p>
          <a:p>
            <a:pPr indent="-323850" lvl="1" marL="914400" rtl="0" algn="l">
              <a:spcBef>
                <a:spcPts val="0"/>
              </a:spcBef>
              <a:spcAft>
                <a:spcPts val="0"/>
              </a:spcAft>
              <a:buClr>
                <a:schemeClr val="dk2"/>
              </a:buClr>
              <a:buSzPts val="1500"/>
              <a:buFont typeface="Roboto Light"/>
              <a:buChar char="○"/>
            </a:pPr>
            <a:r>
              <a:rPr lang="en" sz="1500">
                <a:solidFill>
                  <a:schemeClr val="dk2"/>
                </a:solidFill>
                <a:highlight>
                  <a:srgbClr val="FFFFFF"/>
                </a:highlight>
                <a:latin typeface="Roboto Light"/>
                <a:ea typeface="Roboto Light"/>
                <a:cs typeface="Roboto Light"/>
                <a:sym typeface="Roboto Light"/>
              </a:rPr>
              <a:t>no more “Tiller” on Cluster required</a:t>
            </a:r>
            <a:endParaRPr sz="1500">
              <a:solidFill>
                <a:schemeClr val="dk2"/>
              </a:solidFill>
              <a:highlight>
                <a:srgbClr val="FFFFFF"/>
              </a:highlight>
              <a:latin typeface="Roboto Light"/>
              <a:ea typeface="Roboto Light"/>
              <a:cs typeface="Roboto Light"/>
              <a:sym typeface="Roboto Light"/>
            </a:endParaRPr>
          </a:p>
          <a:p>
            <a:pPr indent="-323850" lvl="0" marL="457200" rtl="0" algn="l">
              <a:spcBef>
                <a:spcPts val="0"/>
              </a:spcBef>
              <a:spcAft>
                <a:spcPts val="0"/>
              </a:spcAft>
              <a:buClr>
                <a:schemeClr val="dk2"/>
              </a:buClr>
              <a:buSzPts val="1500"/>
              <a:buFont typeface="Roboto Light"/>
              <a:buChar char="●"/>
            </a:pPr>
            <a:r>
              <a:rPr lang="en" sz="1500" u="sng">
                <a:solidFill>
                  <a:schemeClr val="hlink"/>
                </a:solidFill>
                <a:highlight>
                  <a:srgbClr val="FFFFFF"/>
                </a:highlight>
                <a:latin typeface="Roboto Light"/>
                <a:ea typeface="Roboto Light"/>
                <a:cs typeface="Roboto Light"/>
                <a:sym typeface="Roboto Light"/>
                <a:hlinkClick r:id="rId4"/>
              </a:rPr>
              <a:t>Bundle K8s Application with Charts</a:t>
            </a:r>
            <a:endParaRPr sz="1500">
              <a:solidFill>
                <a:schemeClr val="dk2"/>
              </a:solidFill>
              <a:highlight>
                <a:srgbClr val="FFFFFF"/>
              </a:highlight>
              <a:latin typeface="Roboto Light"/>
              <a:ea typeface="Roboto Light"/>
              <a:cs typeface="Roboto Light"/>
              <a:sym typeface="Roboto Light"/>
            </a:endParaRPr>
          </a:p>
          <a:p>
            <a:pPr indent="-323850" lvl="1" marL="914400" rtl="0" algn="l">
              <a:spcBef>
                <a:spcPts val="0"/>
              </a:spcBef>
              <a:spcAft>
                <a:spcPts val="0"/>
              </a:spcAft>
              <a:buClr>
                <a:schemeClr val="dk2"/>
              </a:buClr>
              <a:buSzPts val="1500"/>
              <a:buFont typeface="Roboto Light"/>
              <a:buChar char="○"/>
            </a:pPr>
            <a:r>
              <a:rPr lang="en" sz="1500">
                <a:solidFill>
                  <a:schemeClr val="dk2"/>
                </a:solidFill>
                <a:highlight>
                  <a:srgbClr val="FFFFFF"/>
                </a:highlight>
                <a:latin typeface="Roboto Light"/>
                <a:ea typeface="Roboto Light"/>
                <a:cs typeface="Roboto Light"/>
                <a:sym typeface="Roboto Light"/>
              </a:rPr>
              <a:t>Includes </a:t>
            </a:r>
            <a:r>
              <a:rPr lang="en" sz="1500">
                <a:solidFill>
                  <a:schemeClr val="accent1"/>
                </a:solidFill>
                <a:highlight>
                  <a:srgbClr val="FFFFFF"/>
                </a:highlight>
                <a:latin typeface="Roboto Light"/>
                <a:ea typeface="Roboto Light"/>
                <a:cs typeface="Roboto Light"/>
                <a:sym typeface="Roboto Light"/>
              </a:rPr>
              <a:t>CustomResourceDefinitions(CRDs)</a:t>
            </a:r>
            <a:endParaRPr sz="1500">
              <a:solidFill>
                <a:schemeClr val="accent1"/>
              </a:solidFill>
              <a:highlight>
                <a:srgbClr val="FFFFFF"/>
              </a:highlight>
              <a:latin typeface="Roboto Light"/>
              <a:ea typeface="Roboto Light"/>
              <a:cs typeface="Roboto Light"/>
              <a:sym typeface="Roboto Light"/>
            </a:endParaRPr>
          </a:p>
          <a:p>
            <a:pPr indent="-323850" lvl="1" marL="914400" rtl="0" algn="l">
              <a:spcBef>
                <a:spcPts val="0"/>
              </a:spcBef>
              <a:spcAft>
                <a:spcPts val="0"/>
              </a:spcAft>
              <a:buClr>
                <a:schemeClr val="dk2"/>
              </a:buClr>
              <a:buSzPts val="1500"/>
              <a:buFont typeface="Roboto Light"/>
              <a:buChar char="○"/>
            </a:pPr>
            <a:r>
              <a:rPr lang="en" sz="1500" u="sng">
                <a:solidFill>
                  <a:schemeClr val="hlink"/>
                </a:solidFill>
                <a:highlight>
                  <a:srgbClr val="FFFFFF"/>
                </a:highlight>
                <a:latin typeface="Roboto Light"/>
                <a:ea typeface="Roboto Light"/>
                <a:cs typeface="Roboto Light"/>
                <a:sym typeface="Roboto Light"/>
                <a:hlinkClick r:id="rId5"/>
              </a:rPr>
              <a:t>Chart-Repositories</a:t>
            </a:r>
            <a:r>
              <a:rPr lang="en" sz="1500">
                <a:solidFill>
                  <a:schemeClr val="dk2"/>
                </a:solidFill>
                <a:highlight>
                  <a:srgbClr val="FFFFFF"/>
                </a:highlight>
                <a:latin typeface="Roboto Light"/>
                <a:ea typeface="Roboto Light"/>
                <a:cs typeface="Roboto Light"/>
                <a:sym typeface="Roboto Light"/>
              </a:rPr>
              <a:t> </a:t>
            </a:r>
            <a:endParaRPr sz="1500">
              <a:solidFill>
                <a:schemeClr val="dk2"/>
              </a:solidFill>
              <a:highlight>
                <a:srgbClr val="FFFFFF"/>
              </a:highlight>
              <a:latin typeface="Roboto Light"/>
              <a:ea typeface="Roboto Light"/>
              <a:cs typeface="Roboto Light"/>
              <a:sym typeface="Roboto Light"/>
            </a:endParaRPr>
          </a:p>
        </p:txBody>
      </p:sp>
      <p:sp>
        <p:nvSpPr>
          <p:cNvPr id="396" name="Google Shape;396;p48"/>
          <p:cNvSpPr txBox="1"/>
          <p:nvPr/>
        </p:nvSpPr>
        <p:spPr>
          <a:xfrm>
            <a:off x="8169300" y="4753350"/>
            <a:ext cx="741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u="sng">
                <a:solidFill>
                  <a:schemeClr val="hlink"/>
                </a:solidFill>
                <a:latin typeface="Roboto"/>
                <a:ea typeface="Roboto"/>
                <a:cs typeface="Roboto"/>
                <a:sym typeface="Roboto"/>
                <a:hlinkClick r:id="rId6"/>
              </a:rPr>
              <a:t>Source</a:t>
            </a:r>
            <a:endParaRPr sz="900">
              <a:latin typeface="Roboto"/>
              <a:ea typeface="Roboto"/>
              <a:cs typeface="Roboto"/>
              <a:sym typeface="Roboto"/>
            </a:endParaRPr>
          </a:p>
        </p:txBody>
      </p:sp>
      <p:pic>
        <p:nvPicPr>
          <p:cNvPr id="397" name="Google Shape;397;p48"/>
          <p:cNvPicPr preferRelativeResize="0"/>
          <p:nvPr/>
        </p:nvPicPr>
        <p:blipFill>
          <a:blip r:embed="rId7">
            <a:alphaModFix/>
          </a:blip>
          <a:stretch>
            <a:fillRect/>
          </a:stretch>
        </p:blipFill>
        <p:spPr>
          <a:xfrm>
            <a:off x="4740175" y="1755925"/>
            <a:ext cx="4127149" cy="2997422"/>
          </a:xfrm>
          <a:prstGeom prst="rect">
            <a:avLst/>
          </a:prstGeom>
          <a:noFill/>
          <a:ln>
            <a:noFill/>
          </a:ln>
        </p:spPr>
      </p:pic>
      <p:pic>
        <p:nvPicPr>
          <p:cNvPr id="398" name="Google Shape;398;p48"/>
          <p:cNvPicPr preferRelativeResize="0"/>
          <p:nvPr/>
        </p:nvPicPr>
        <p:blipFill>
          <a:blip r:embed="rId8">
            <a:alphaModFix/>
          </a:blip>
          <a:stretch>
            <a:fillRect/>
          </a:stretch>
        </p:blipFill>
        <p:spPr>
          <a:xfrm>
            <a:off x="6094601" y="483275"/>
            <a:ext cx="1012975" cy="11696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02" name="Shape 402"/>
        <p:cNvGrpSpPr/>
        <p:nvPr/>
      </p:nvGrpSpPr>
      <p:grpSpPr>
        <a:xfrm>
          <a:off x="0" y="0"/>
          <a:ext cx="0" cy="0"/>
          <a:chOff x="0" y="0"/>
          <a:chExt cx="0" cy="0"/>
        </a:xfrm>
      </p:grpSpPr>
      <p:sp>
        <p:nvSpPr>
          <p:cNvPr id="403" name="Google Shape;403;p49"/>
          <p:cNvSpPr txBox="1"/>
          <p:nvPr/>
        </p:nvSpPr>
        <p:spPr>
          <a:xfrm>
            <a:off x="233700" y="228600"/>
            <a:ext cx="8676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latin typeface="Roboto"/>
                <a:ea typeface="Roboto"/>
                <a:cs typeface="Roboto"/>
                <a:sym typeface="Roboto"/>
              </a:rPr>
              <a:t>magnolia-helm</a:t>
            </a:r>
            <a:endParaRPr b="1" sz="2400">
              <a:latin typeface="Roboto"/>
              <a:ea typeface="Roboto"/>
              <a:cs typeface="Roboto"/>
              <a:sym typeface="Roboto"/>
            </a:endParaRPr>
          </a:p>
        </p:txBody>
      </p:sp>
      <p:sp>
        <p:nvSpPr>
          <p:cNvPr id="404" name="Google Shape;404;p49"/>
          <p:cNvSpPr txBox="1"/>
          <p:nvPr/>
        </p:nvSpPr>
        <p:spPr>
          <a:xfrm>
            <a:off x="291025" y="801300"/>
            <a:ext cx="4236900" cy="1262100"/>
          </a:xfrm>
          <a:prstGeom prst="rect">
            <a:avLst/>
          </a:prstGeom>
          <a:noFill/>
          <a:ln>
            <a:noFill/>
          </a:ln>
        </p:spPr>
        <p:txBody>
          <a:bodyPr anchorCtr="0" anchor="t" bIns="91425" lIns="91425" spcFirstLastPara="1" rIns="91425" wrap="square" tIns="91425">
            <a:spAutoFit/>
          </a:bodyPr>
          <a:lstStyle/>
          <a:p>
            <a:pPr indent="-317500" lvl="0" marL="457200" rtl="0" algn="just">
              <a:spcBef>
                <a:spcPts val="0"/>
              </a:spcBef>
              <a:spcAft>
                <a:spcPts val="0"/>
              </a:spcAft>
              <a:buClr>
                <a:schemeClr val="dk2"/>
              </a:buClr>
              <a:buSzPts val="1400"/>
              <a:buChar char="●"/>
            </a:pPr>
            <a:r>
              <a:rPr lang="en" u="sng">
                <a:solidFill>
                  <a:schemeClr val="hlink"/>
                </a:solidFill>
                <a:latin typeface="Roboto Light"/>
                <a:ea typeface="Roboto Light"/>
                <a:cs typeface="Roboto Light"/>
                <a:sym typeface="Roboto Light"/>
                <a:hlinkClick r:id="rId3"/>
              </a:rPr>
              <a:t>https://gitlab.com/mironet/magnolia-helm</a:t>
            </a:r>
            <a:r>
              <a:rPr lang="en">
                <a:solidFill>
                  <a:schemeClr val="dk2"/>
                </a:solidFill>
                <a:latin typeface="Roboto Light"/>
                <a:ea typeface="Roboto Light"/>
                <a:cs typeface="Roboto Light"/>
                <a:sym typeface="Roboto Light"/>
              </a:rPr>
              <a:t> </a:t>
            </a:r>
            <a:endParaRPr>
              <a:solidFill>
                <a:schemeClr val="dk2"/>
              </a:solidFill>
              <a:latin typeface="Roboto Light"/>
              <a:ea typeface="Roboto Light"/>
              <a:cs typeface="Roboto Light"/>
              <a:sym typeface="Roboto Light"/>
            </a:endParaRPr>
          </a:p>
          <a:p>
            <a:pPr indent="-317500" lvl="0" marL="457200" rtl="0" algn="l">
              <a:spcBef>
                <a:spcPts val="0"/>
              </a:spcBef>
              <a:spcAft>
                <a:spcPts val="0"/>
              </a:spcAft>
              <a:buClr>
                <a:schemeClr val="dk2"/>
              </a:buClr>
              <a:buSzPts val="1400"/>
              <a:buFont typeface="Roboto Light"/>
              <a:buChar char="●"/>
            </a:pPr>
            <a:r>
              <a:rPr lang="en">
                <a:solidFill>
                  <a:schemeClr val="dk2"/>
                </a:solidFill>
                <a:latin typeface="Roboto Light"/>
                <a:ea typeface="Roboto Light"/>
                <a:cs typeface="Roboto Light"/>
                <a:sym typeface="Roboto Light"/>
              </a:rPr>
              <a:t>Default </a:t>
            </a:r>
            <a:r>
              <a:rPr lang="en">
                <a:solidFill>
                  <a:schemeClr val="accent1"/>
                </a:solidFill>
                <a:latin typeface="Roboto Light"/>
                <a:ea typeface="Roboto Light"/>
                <a:cs typeface="Roboto Light"/>
                <a:sym typeface="Roboto Light"/>
              </a:rPr>
              <a:t>values.yaml</a:t>
            </a:r>
            <a:r>
              <a:rPr lang="en">
                <a:solidFill>
                  <a:schemeClr val="dk2"/>
                </a:solidFill>
                <a:latin typeface="Roboto Light"/>
                <a:ea typeface="Roboto Light"/>
                <a:cs typeface="Roboto Light"/>
                <a:sym typeface="Roboto Light"/>
              </a:rPr>
              <a:t> can be generated with Magnolia-Cloud-Archetype</a:t>
            </a:r>
            <a:endParaRPr>
              <a:solidFill>
                <a:schemeClr val="dk2"/>
              </a:solidFill>
              <a:latin typeface="Roboto Light"/>
              <a:ea typeface="Roboto Light"/>
              <a:cs typeface="Roboto Light"/>
              <a:sym typeface="Roboto Light"/>
            </a:endParaRPr>
          </a:p>
          <a:p>
            <a:pPr indent="-317500" lvl="0" marL="457200" rtl="0" algn="l">
              <a:spcBef>
                <a:spcPts val="0"/>
              </a:spcBef>
              <a:spcAft>
                <a:spcPts val="0"/>
              </a:spcAft>
              <a:buClr>
                <a:schemeClr val="dk2"/>
              </a:buClr>
              <a:buSzPts val="1400"/>
              <a:buFont typeface="Roboto Light"/>
              <a:buChar char="●"/>
            </a:pPr>
            <a:r>
              <a:rPr lang="en">
                <a:solidFill>
                  <a:schemeClr val="dk2"/>
                </a:solidFill>
                <a:latin typeface="Roboto Light"/>
                <a:ea typeface="Roboto Light"/>
                <a:cs typeface="Roboto Light"/>
                <a:sym typeface="Roboto Light"/>
              </a:rPr>
              <a:t>Helm will manage all dependencies</a:t>
            </a:r>
            <a:endParaRPr>
              <a:solidFill>
                <a:schemeClr val="dk2"/>
              </a:solidFill>
              <a:latin typeface="Roboto Light"/>
              <a:ea typeface="Roboto Light"/>
              <a:cs typeface="Roboto Light"/>
              <a:sym typeface="Roboto Light"/>
            </a:endParaRPr>
          </a:p>
          <a:p>
            <a:pPr indent="-317500" lvl="1" marL="914400" rtl="0" algn="l">
              <a:spcBef>
                <a:spcPts val="0"/>
              </a:spcBef>
              <a:spcAft>
                <a:spcPts val="0"/>
              </a:spcAft>
              <a:buClr>
                <a:schemeClr val="dk2"/>
              </a:buClr>
              <a:buSzPts val="1400"/>
              <a:buFont typeface="Roboto Light"/>
              <a:buChar char="○"/>
            </a:pPr>
            <a:r>
              <a:rPr lang="en" u="sng">
                <a:solidFill>
                  <a:schemeClr val="hlink"/>
                </a:solidFill>
                <a:latin typeface="Roboto Light"/>
                <a:ea typeface="Roboto Light"/>
                <a:cs typeface="Roboto Light"/>
                <a:sym typeface="Roboto Light"/>
                <a:hlinkClick r:id="rId4"/>
              </a:rPr>
              <a:t>Upgrade Magnolia-Helm</a:t>
            </a:r>
            <a:r>
              <a:rPr lang="en">
                <a:solidFill>
                  <a:schemeClr val="dk2"/>
                </a:solidFill>
                <a:latin typeface="Roboto Light"/>
                <a:ea typeface="Roboto Light"/>
                <a:cs typeface="Roboto Light"/>
                <a:sym typeface="Roboto Light"/>
              </a:rPr>
              <a:t> </a:t>
            </a:r>
            <a:endParaRPr>
              <a:solidFill>
                <a:schemeClr val="dk2"/>
              </a:solidFill>
              <a:latin typeface="Roboto Light"/>
              <a:ea typeface="Roboto Light"/>
              <a:cs typeface="Roboto Light"/>
              <a:sym typeface="Roboto Light"/>
            </a:endParaRPr>
          </a:p>
        </p:txBody>
      </p:sp>
      <p:pic>
        <p:nvPicPr>
          <p:cNvPr id="405" name="Google Shape;405;p49"/>
          <p:cNvPicPr preferRelativeResize="0"/>
          <p:nvPr/>
        </p:nvPicPr>
        <p:blipFill>
          <a:blip r:embed="rId5">
            <a:alphaModFix/>
          </a:blip>
          <a:stretch>
            <a:fillRect/>
          </a:stretch>
        </p:blipFill>
        <p:spPr>
          <a:xfrm>
            <a:off x="3216644" y="810625"/>
            <a:ext cx="5835732" cy="3942726"/>
          </a:xfrm>
          <a:prstGeom prst="rect">
            <a:avLst/>
          </a:prstGeom>
          <a:noFill/>
          <a:ln>
            <a:noFill/>
          </a:ln>
        </p:spPr>
      </p:pic>
      <p:sp>
        <p:nvSpPr>
          <p:cNvPr id="406" name="Google Shape;406;p49"/>
          <p:cNvSpPr txBox="1"/>
          <p:nvPr/>
        </p:nvSpPr>
        <p:spPr>
          <a:xfrm>
            <a:off x="8169300" y="4753350"/>
            <a:ext cx="741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u="sng">
                <a:solidFill>
                  <a:schemeClr val="hlink"/>
                </a:solidFill>
                <a:latin typeface="Roboto"/>
                <a:ea typeface="Roboto"/>
                <a:cs typeface="Roboto"/>
                <a:sym typeface="Roboto"/>
                <a:hlinkClick r:id="rId6"/>
              </a:rPr>
              <a:t>Source</a:t>
            </a:r>
            <a:endParaRPr sz="900">
              <a:latin typeface="Roboto"/>
              <a:ea typeface="Roboto"/>
              <a:cs typeface="Roboto"/>
              <a:sym typeface="Roboto"/>
            </a:endParaRPr>
          </a:p>
        </p:txBody>
      </p:sp>
      <p:pic>
        <p:nvPicPr>
          <p:cNvPr id="407" name="Google Shape;407;p49"/>
          <p:cNvPicPr preferRelativeResize="0"/>
          <p:nvPr/>
        </p:nvPicPr>
        <p:blipFill>
          <a:blip r:embed="rId7">
            <a:alphaModFix/>
          </a:blip>
          <a:stretch>
            <a:fillRect/>
          </a:stretch>
        </p:blipFill>
        <p:spPr>
          <a:xfrm>
            <a:off x="357725" y="2018487"/>
            <a:ext cx="3099499" cy="98202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1" name="Shape 411"/>
        <p:cNvGrpSpPr/>
        <p:nvPr/>
      </p:nvGrpSpPr>
      <p:grpSpPr>
        <a:xfrm>
          <a:off x="0" y="0"/>
          <a:ext cx="0" cy="0"/>
          <a:chOff x="0" y="0"/>
          <a:chExt cx="0" cy="0"/>
        </a:xfrm>
      </p:grpSpPr>
      <p:sp>
        <p:nvSpPr>
          <p:cNvPr id="412" name="Google Shape;412;p50"/>
          <p:cNvSpPr txBox="1"/>
          <p:nvPr>
            <p:ph type="ctrTitle"/>
          </p:nvPr>
        </p:nvSpPr>
        <p:spPr>
          <a:xfrm>
            <a:off x="723600" y="1179375"/>
            <a:ext cx="7696800" cy="22809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Demo Basic Magnolia-Helm</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416" name="Shape 416"/>
        <p:cNvGrpSpPr/>
        <p:nvPr/>
      </p:nvGrpSpPr>
      <p:grpSpPr>
        <a:xfrm>
          <a:off x="0" y="0"/>
          <a:ext cx="0" cy="0"/>
          <a:chOff x="0" y="0"/>
          <a:chExt cx="0" cy="0"/>
        </a:xfrm>
      </p:grpSpPr>
      <p:sp>
        <p:nvSpPr>
          <p:cNvPr id="417" name="Google Shape;417;p51"/>
          <p:cNvSpPr/>
          <p:nvPr/>
        </p:nvSpPr>
        <p:spPr>
          <a:xfrm>
            <a:off x="3946338" y="860673"/>
            <a:ext cx="1251300" cy="1251300"/>
          </a:xfrm>
          <a:prstGeom prst="ellipse">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p51"/>
          <p:cNvSpPr txBox="1"/>
          <p:nvPr/>
        </p:nvSpPr>
        <p:spPr>
          <a:xfrm>
            <a:off x="709108" y="2347575"/>
            <a:ext cx="7594200" cy="1481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5000">
                <a:solidFill>
                  <a:schemeClr val="accent2"/>
                </a:solidFill>
                <a:latin typeface="Roboto Medium"/>
                <a:ea typeface="Roboto Medium"/>
                <a:cs typeface="Roboto Medium"/>
                <a:sym typeface="Roboto Medium"/>
              </a:rPr>
              <a:t>Operator in Kubernetes</a:t>
            </a:r>
            <a:endParaRPr i="1" sz="5000">
              <a:solidFill>
                <a:schemeClr val="accent2"/>
              </a:solidFill>
              <a:latin typeface="Roboto Medium"/>
              <a:ea typeface="Roboto Medium"/>
              <a:cs typeface="Roboto Medium"/>
              <a:sym typeface="Roboto Medium"/>
            </a:endParaRPr>
          </a:p>
        </p:txBody>
      </p:sp>
      <p:sp>
        <p:nvSpPr>
          <p:cNvPr id="419" name="Google Shape;419;p51"/>
          <p:cNvSpPr txBox="1"/>
          <p:nvPr/>
        </p:nvSpPr>
        <p:spPr>
          <a:xfrm>
            <a:off x="3974251" y="1065427"/>
            <a:ext cx="1195500" cy="84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4900">
                <a:solidFill>
                  <a:schemeClr val="dk1"/>
                </a:solidFill>
                <a:latin typeface="Roboto Medium"/>
                <a:ea typeface="Roboto Medium"/>
                <a:cs typeface="Roboto Medium"/>
                <a:sym typeface="Roboto Medium"/>
              </a:rPr>
              <a:t>03</a:t>
            </a:r>
            <a:endParaRPr sz="4900">
              <a:solidFill>
                <a:schemeClr val="dk1"/>
              </a:solidFill>
              <a:latin typeface="Roboto Medium"/>
              <a:ea typeface="Roboto Medium"/>
              <a:cs typeface="Roboto Medium"/>
              <a:sym typeface="Roboto Medium"/>
            </a:endParaRPr>
          </a:p>
        </p:txBody>
      </p:sp>
      <p:cxnSp>
        <p:nvCxnSpPr>
          <p:cNvPr id="420" name="Google Shape;420;p51"/>
          <p:cNvCxnSpPr/>
          <p:nvPr/>
        </p:nvCxnSpPr>
        <p:spPr>
          <a:xfrm>
            <a:off x="-390525" y="2768424"/>
            <a:ext cx="1095300" cy="0"/>
          </a:xfrm>
          <a:prstGeom prst="straightConnector1">
            <a:avLst/>
          </a:prstGeom>
          <a:noFill/>
          <a:ln cap="flat" cmpd="sng" w="9525">
            <a:solidFill>
              <a:schemeClr val="dk1"/>
            </a:solidFill>
            <a:prstDash val="solid"/>
            <a:round/>
            <a:headEnd len="med" w="med" type="none"/>
            <a:tailEnd len="med" w="med" type="none"/>
          </a:ln>
        </p:spPr>
      </p:cxn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24" name="Shape 424"/>
        <p:cNvGrpSpPr/>
        <p:nvPr/>
      </p:nvGrpSpPr>
      <p:grpSpPr>
        <a:xfrm>
          <a:off x="0" y="0"/>
          <a:ext cx="0" cy="0"/>
          <a:chOff x="0" y="0"/>
          <a:chExt cx="0" cy="0"/>
        </a:xfrm>
      </p:grpSpPr>
      <p:sp>
        <p:nvSpPr>
          <p:cNvPr id="425" name="Google Shape;425;p52"/>
          <p:cNvSpPr txBox="1"/>
          <p:nvPr/>
        </p:nvSpPr>
        <p:spPr>
          <a:xfrm>
            <a:off x="233700" y="228600"/>
            <a:ext cx="8676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latin typeface="Roboto"/>
                <a:ea typeface="Roboto"/>
                <a:cs typeface="Roboto"/>
                <a:sym typeface="Roboto"/>
              </a:rPr>
              <a:t>Operator</a:t>
            </a:r>
            <a:endParaRPr b="1" sz="2400">
              <a:latin typeface="Roboto"/>
              <a:ea typeface="Roboto"/>
              <a:cs typeface="Roboto"/>
              <a:sym typeface="Roboto"/>
            </a:endParaRPr>
          </a:p>
        </p:txBody>
      </p:sp>
      <p:sp>
        <p:nvSpPr>
          <p:cNvPr id="426" name="Google Shape;426;p52"/>
          <p:cNvSpPr txBox="1"/>
          <p:nvPr/>
        </p:nvSpPr>
        <p:spPr>
          <a:xfrm>
            <a:off x="475150" y="801300"/>
            <a:ext cx="5357400" cy="4287300"/>
          </a:xfrm>
          <a:prstGeom prst="rect">
            <a:avLst/>
          </a:prstGeom>
          <a:noFill/>
          <a:ln>
            <a:noFill/>
          </a:ln>
        </p:spPr>
        <p:txBody>
          <a:bodyPr anchorCtr="0" anchor="t" bIns="91425" lIns="91425" spcFirstLastPara="1" rIns="91425" wrap="square" tIns="91425">
            <a:normAutofit lnSpcReduction="10000"/>
          </a:bodyPr>
          <a:lstStyle/>
          <a:p>
            <a:pPr indent="0" lvl="0" marL="0" rtl="0" algn="ctr">
              <a:spcBef>
                <a:spcPts val="0"/>
              </a:spcBef>
              <a:spcAft>
                <a:spcPts val="0"/>
              </a:spcAft>
              <a:buNone/>
            </a:pPr>
            <a:r>
              <a:rPr lang="en" sz="1600">
                <a:solidFill>
                  <a:schemeClr val="dk2"/>
                </a:solidFill>
                <a:latin typeface="Roboto Light"/>
                <a:ea typeface="Roboto Light"/>
                <a:cs typeface="Roboto Light"/>
                <a:sym typeface="Roboto Light"/>
              </a:rPr>
              <a:t>“</a:t>
            </a:r>
            <a:r>
              <a:rPr i="1" lang="en" sz="1500">
                <a:solidFill>
                  <a:srgbClr val="151515"/>
                </a:solidFill>
                <a:highlight>
                  <a:srgbClr val="FFFFFF"/>
                </a:highlight>
              </a:rPr>
              <a:t>A Kubernetes operator is an application-specific controller that extends the functionality of the Kubernetes API to create, configure, and manage instances of complex applications on behalf of a Kubernetes user.</a:t>
            </a:r>
            <a:r>
              <a:rPr lang="en" sz="1600">
                <a:solidFill>
                  <a:schemeClr val="dk2"/>
                </a:solidFill>
                <a:latin typeface="Roboto Light"/>
                <a:ea typeface="Roboto Light"/>
                <a:cs typeface="Roboto Light"/>
                <a:sym typeface="Roboto Light"/>
              </a:rPr>
              <a:t>” (</a:t>
            </a:r>
            <a:r>
              <a:rPr lang="en" sz="1600" u="sng">
                <a:solidFill>
                  <a:schemeClr val="hlink"/>
                </a:solidFill>
                <a:latin typeface="Roboto Light"/>
                <a:ea typeface="Roboto Light"/>
                <a:cs typeface="Roboto Light"/>
                <a:sym typeface="Roboto Light"/>
                <a:hlinkClick r:id="rId3"/>
              </a:rPr>
              <a:t>Source</a:t>
            </a:r>
            <a:r>
              <a:rPr lang="en" sz="1600">
                <a:solidFill>
                  <a:schemeClr val="dk2"/>
                </a:solidFill>
                <a:latin typeface="Roboto Light"/>
                <a:ea typeface="Roboto Light"/>
                <a:cs typeface="Roboto Light"/>
                <a:sym typeface="Roboto Light"/>
              </a:rPr>
              <a:t>)</a:t>
            </a:r>
            <a:endParaRPr sz="1600">
              <a:solidFill>
                <a:schemeClr val="dk2"/>
              </a:solidFill>
              <a:latin typeface="Roboto Light"/>
              <a:ea typeface="Roboto Light"/>
              <a:cs typeface="Roboto Light"/>
              <a:sym typeface="Roboto Light"/>
            </a:endParaRPr>
          </a:p>
          <a:p>
            <a:pPr indent="0" lvl="0" marL="0" rtl="0" algn="ctr">
              <a:spcBef>
                <a:spcPts val="0"/>
              </a:spcBef>
              <a:spcAft>
                <a:spcPts val="0"/>
              </a:spcAft>
              <a:buNone/>
            </a:pPr>
            <a:r>
              <a:t/>
            </a:r>
            <a:endParaRPr sz="1600">
              <a:solidFill>
                <a:schemeClr val="dk2"/>
              </a:solidFill>
              <a:latin typeface="Roboto Light"/>
              <a:ea typeface="Roboto Light"/>
              <a:cs typeface="Roboto Light"/>
              <a:sym typeface="Roboto Light"/>
            </a:endParaRPr>
          </a:p>
          <a:p>
            <a:pPr indent="-323850" lvl="0" marL="457200" rtl="0" algn="just">
              <a:spcBef>
                <a:spcPts val="0"/>
              </a:spcBef>
              <a:spcAft>
                <a:spcPts val="0"/>
              </a:spcAft>
              <a:buClr>
                <a:schemeClr val="dk2"/>
              </a:buClr>
              <a:buSzPts val="1500"/>
              <a:buFont typeface="Roboto Light"/>
              <a:buChar char="●"/>
            </a:pPr>
            <a:r>
              <a:rPr lang="en" sz="1500">
                <a:solidFill>
                  <a:schemeClr val="dk2"/>
                </a:solidFill>
                <a:latin typeface="Roboto Light"/>
                <a:ea typeface="Roboto Light"/>
                <a:cs typeface="Roboto Light"/>
                <a:sym typeface="Roboto Light"/>
              </a:rPr>
              <a:t>Use SDK Operator Frameworks for Boilerplate</a:t>
            </a:r>
            <a:endParaRPr sz="1500">
              <a:solidFill>
                <a:schemeClr val="dk2"/>
              </a:solidFill>
              <a:latin typeface="Roboto Light"/>
              <a:ea typeface="Roboto Light"/>
              <a:cs typeface="Roboto Light"/>
              <a:sym typeface="Roboto Light"/>
            </a:endParaRPr>
          </a:p>
          <a:p>
            <a:pPr indent="-323850" lvl="0" marL="457200" rtl="0" algn="just">
              <a:spcBef>
                <a:spcPts val="0"/>
              </a:spcBef>
              <a:spcAft>
                <a:spcPts val="0"/>
              </a:spcAft>
              <a:buClr>
                <a:schemeClr val="dk2"/>
              </a:buClr>
              <a:buSzPts val="1500"/>
              <a:buFont typeface="Roboto Light"/>
              <a:buChar char="●"/>
            </a:pPr>
            <a:r>
              <a:rPr lang="en" sz="1500">
                <a:solidFill>
                  <a:schemeClr val="dk2"/>
                </a:solidFill>
                <a:latin typeface="Roboto Light"/>
                <a:ea typeface="Roboto Light"/>
                <a:cs typeface="Roboto Light"/>
                <a:sym typeface="Roboto Light"/>
              </a:rPr>
              <a:t>Usually operate on </a:t>
            </a:r>
            <a:r>
              <a:rPr lang="en" sz="1500">
                <a:solidFill>
                  <a:schemeClr val="accent1"/>
                </a:solidFill>
                <a:latin typeface="Roboto Light"/>
                <a:ea typeface="Roboto Light"/>
                <a:cs typeface="Roboto Light"/>
                <a:sym typeface="Roboto Light"/>
              </a:rPr>
              <a:t>CustomResourceDefinitions(CRDs)</a:t>
            </a:r>
            <a:endParaRPr sz="1500">
              <a:solidFill>
                <a:schemeClr val="accent1"/>
              </a:solidFill>
              <a:latin typeface="Roboto Light"/>
              <a:ea typeface="Roboto Light"/>
              <a:cs typeface="Roboto Light"/>
              <a:sym typeface="Roboto Light"/>
            </a:endParaRPr>
          </a:p>
          <a:p>
            <a:pPr indent="-323850" lvl="1" marL="914400" rtl="0" algn="just">
              <a:spcBef>
                <a:spcPts val="0"/>
              </a:spcBef>
              <a:spcAft>
                <a:spcPts val="0"/>
              </a:spcAft>
              <a:buClr>
                <a:schemeClr val="dk2"/>
              </a:buClr>
              <a:buSzPts val="1500"/>
              <a:buFont typeface="Roboto Light"/>
              <a:buChar char="○"/>
            </a:pPr>
            <a:r>
              <a:rPr lang="en" sz="1500" u="sng">
                <a:solidFill>
                  <a:schemeClr val="hlink"/>
                </a:solidFill>
                <a:latin typeface="Roboto Light"/>
                <a:ea typeface="Roboto Light"/>
                <a:cs typeface="Roboto Light"/>
                <a:sym typeface="Roboto Light"/>
                <a:hlinkClick r:id="rId4"/>
              </a:rPr>
              <a:t>Self-Defined, Custom K8s API Ressource</a:t>
            </a:r>
            <a:endParaRPr sz="1500">
              <a:solidFill>
                <a:schemeClr val="dk2"/>
              </a:solidFill>
              <a:latin typeface="Roboto Light"/>
              <a:ea typeface="Roboto Light"/>
              <a:cs typeface="Roboto Light"/>
              <a:sym typeface="Roboto Light"/>
            </a:endParaRPr>
          </a:p>
          <a:p>
            <a:pPr indent="-323850" lvl="1" marL="914400" rtl="0" algn="just">
              <a:spcBef>
                <a:spcPts val="0"/>
              </a:spcBef>
              <a:spcAft>
                <a:spcPts val="0"/>
              </a:spcAft>
              <a:buClr>
                <a:schemeClr val="dk2"/>
              </a:buClr>
              <a:buSzPts val="1500"/>
              <a:buFont typeface="Roboto Light"/>
              <a:buChar char="○"/>
            </a:pPr>
            <a:r>
              <a:rPr lang="en" sz="1500">
                <a:solidFill>
                  <a:schemeClr val="dk2"/>
                </a:solidFill>
                <a:latin typeface="Roboto Light"/>
                <a:ea typeface="Roboto Light"/>
                <a:cs typeface="Roboto Light"/>
                <a:sym typeface="Roboto Light"/>
              </a:rPr>
              <a:t>Stored in ETCD</a:t>
            </a:r>
            <a:endParaRPr sz="1500">
              <a:solidFill>
                <a:schemeClr val="dk2"/>
              </a:solidFill>
              <a:latin typeface="Roboto Light"/>
              <a:ea typeface="Roboto Light"/>
              <a:cs typeface="Roboto Light"/>
              <a:sym typeface="Roboto Light"/>
            </a:endParaRPr>
          </a:p>
          <a:p>
            <a:pPr indent="-323850" lvl="0" marL="457200" rtl="0" algn="just">
              <a:spcBef>
                <a:spcPts val="0"/>
              </a:spcBef>
              <a:spcAft>
                <a:spcPts val="0"/>
              </a:spcAft>
              <a:buClr>
                <a:schemeClr val="dk2"/>
              </a:buClr>
              <a:buSzPts val="1500"/>
              <a:buFont typeface="Roboto Light"/>
              <a:buChar char="●"/>
            </a:pPr>
            <a:r>
              <a:rPr lang="en" sz="1500">
                <a:solidFill>
                  <a:schemeClr val="dk2"/>
                </a:solidFill>
                <a:latin typeface="Roboto Light"/>
                <a:ea typeface="Roboto Light"/>
                <a:cs typeface="Roboto Light"/>
                <a:sym typeface="Roboto Light"/>
              </a:rPr>
              <a:t>Not necessarily limited to a </a:t>
            </a:r>
            <a:r>
              <a:rPr lang="en" sz="1500">
                <a:solidFill>
                  <a:schemeClr val="accent1"/>
                </a:solidFill>
                <a:latin typeface="Roboto Light"/>
                <a:ea typeface="Roboto Light"/>
                <a:cs typeface="Roboto Light"/>
                <a:sym typeface="Roboto Light"/>
              </a:rPr>
              <a:t>Namespace</a:t>
            </a:r>
            <a:endParaRPr sz="1500">
              <a:solidFill>
                <a:schemeClr val="accent1"/>
              </a:solidFill>
              <a:latin typeface="Roboto Light"/>
              <a:ea typeface="Roboto Light"/>
              <a:cs typeface="Roboto Light"/>
              <a:sym typeface="Roboto Light"/>
            </a:endParaRPr>
          </a:p>
          <a:p>
            <a:pPr indent="-323850" lvl="0" marL="457200" rtl="0" algn="just">
              <a:spcBef>
                <a:spcPts val="0"/>
              </a:spcBef>
              <a:spcAft>
                <a:spcPts val="0"/>
              </a:spcAft>
              <a:buClr>
                <a:schemeClr val="dk2"/>
              </a:buClr>
              <a:buSzPts val="1500"/>
              <a:buFont typeface="Roboto Light"/>
              <a:buChar char="●"/>
            </a:pPr>
            <a:r>
              <a:rPr lang="en" sz="1500">
                <a:solidFill>
                  <a:schemeClr val="dk2"/>
                </a:solidFill>
                <a:latin typeface="Roboto Light"/>
                <a:ea typeface="Roboto Light"/>
                <a:cs typeface="Roboto Light"/>
                <a:sym typeface="Roboto Light"/>
              </a:rPr>
              <a:t>Authentication usually via </a:t>
            </a:r>
            <a:r>
              <a:rPr lang="en" sz="1500">
                <a:solidFill>
                  <a:schemeClr val="accent1"/>
                </a:solidFill>
                <a:latin typeface="Roboto Light"/>
                <a:ea typeface="Roboto Light"/>
                <a:cs typeface="Roboto Light"/>
                <a:sym typeface="Roboto Light"/>
              </a:rPr>
              <a:t>ServiceAccount</a:t>
            </a:r>
            <a:endParaRPr sz="1500">
              <a:solidFill>
                <a:schemeClr val="dk2"/>
              </a:solidFill>
              <a:latin typeface="Roboto Light"/>
              <a:ea typeface="Roboto Light"/>
              <a:cs typeface="Roboto Light"/>
              <a:sym typeface="Roboto Light"/>
            </a:endParaRPr>
          </a:p>
          <a:p>
            <a:pPr indent="-323850" lvl="0" marL="457200" rtl="0" algn="just">
              <a:spcBef>
                <a:spcPts val="0"/>
              </a:spcBef>
              <a:spcAft>
                <a:spcPts val="0"/>
              </a:spcAft>
              <a:buClr>
                <a:schemeClr val="dk2"/>
              </a:buClr>
              <a:buSzPts val="1500"/>
              <a:buFont typeface="Roboto Light"/>
              <a:buChar char="●"/>
            </a:pPr>
            <a:r>
              <a:rPr lang="en" sz="1500">
                <a:solidFill>
                  <a:schemeClr val="dk2"/>
                </a:solidFill>
                <a:latin typeface="Roboto Light"/>
                <a:ea typeface="Roboto Light"/>
                <a:cs typeface="Roboto Light"/>
                <a:sym typeface="Roboto Light"/>
              </a:rPr>
              <a:t>Current Operators used in Magnolia</a:t>
            </a:r>
            <a:endParaRPr sz="1500">
              <a:solidFill>
                <a:schemeClr val="dk2"/>
              </a:solidFill>
              <a:latin typeface="Roboto Light"/>
              <a:ea typeface="Roboto Light"/>
              <a:cs typeface="Roboto Light"/>
              <a:sym typeface="Roboto Light"/>
            </a:endParaRPr>
          </a:p>
          <a:p>
            <a:pPr indent="-323850" lvl="1" marL="914400" rtl="0" algn="just">
              <a:spcBef>
                <a:spcPts val="0"/>
              </a:spcBef>
              <a:spcAft>
                <a:spcPts val="0"/>
              </a:spcAft>
              <a:buClr>
                <a:schemeClr val="dk2"/>
              </a:buClr>
              <a:buSzPts val="1500"/>
              <a:buFont typeface="Roboto Light"/>
              <a:buChar char="○"/>
            </a:pPr>
            <a:r>
              <a:rPr lang="en" sz="1500">
                <a:solidFill>
                  <a:schemeClr val="dk2"/>
                </a:solidFill>
                <a:latin typeface="Roboto Light"/>
                <a:ea typeface="Roboto Light"/>
                <a:cs typeface="Roboto Light"/>
                <a:sym typeface="Roboto Light"/>
              </a:rPr>
              <a:t>Ingress-Nginx</a:t>
            </a:r>
            <a:endParaRPr sz="1500">
              <a:solidFill>
                <a:schemeClr val="dk2"/>
              </a:solidFill>
              <a:latin typeface="Roboto Light"/>
              <a:ea typeface="Roboto Light"/>
              <a:cs typeface="Roboto Light"/>
              <a:sym typeface="Roboto Light"/>
            </a:endParaRPr>
          </a:p>
          <a:p>
            <a:pPr indent="-323850" lvl="1" marL="914400" rtl="0" algn="just">
              <a:spcBef>
                <a:spcPts val="0"/>
              </a:spcBef>
              <a:spcAft>
                <a:spcPts val="0"/>
              </a:spcAft>
              <a:buClr>
                <a:schemeClr val="dk2"/>
              </a:buClr>
              <a:buSzPts val="1500"/>
              <a:buFont typeface="Roboto Light"/>
              <a:buChar char="○"/>
            </a:pPr>
            <a:r>
              <a:rPr lang="en" sz="1500">
                <a:solidFill>
                  <a:schemeClr val="dk2"/>
                </a:solidFill>
                <a:latin typeface="Roboto Light"/>
                <a:ea typeface="Roboto Light"/>
                <a:cs typeface="Roboto Light"/>
                <a:sym typeface="Roboto Light"/>
              </a:rPr>
              <a:t>Cert-Manager</a:t>
            </a:r>
            <a:endParaRPr sz="1500">
              <a:solidFill>
                <a:schemeClr val="dk2"/>
              </a:solidFill>
              <a:latin typeface="Roboto Light"/>
              <a:ea typeface="Roboto Light"/>
              <a:cs typeface="Roboto Light"/>
              <a:sym typeface="Roboto Light"/>
            </a:endParaRPr>
          </a:p>
          <a:p>
            <a:pPr indent="-323850" lvl="1" marL="914400" rtl="0" algn="just">
              <a:spcBef>
                <a:spcPts val="0"/>
              </a:spcBef>
              <a:spcAft>
                <a:spcPts val="0"/>
              </a:spcAft>
              <a:buClr>
                <a:schemeClr val="dk2"/>
              </a:buClr>
              <a:buSzPts val="1500"/>
              <a:buFont typeface="Roboto Light"/>
              <a:buChar char="○"/>
            </a:pPr>
            <a:r>
              <a:rPr lang="en" sz="1500">
                <a:solidFill>
                  <a:schemeClr val="dk2"/>
                </a:solidFill>
                <a:latin typeface="Roboto Light"/>
                <a:ea typeface="Roboto Light"/>
                <a:cs typeface="Roboto Light"/>
                <a:sym typeface="Roboto Light"/>
              </a:rPr>
              <a:t>Prometheus Monitoring Stack</a:t>
            </a:r>
            <a:endParaRPr sz="1500">
              <a:solidFill>
                <a:schemeClr val="dk2"/>
              </a:solidFill>
              <a:latin typeface="Roboto Light"/>
              <a:ea typeface="Roboto Light"/>
              <a:cs typeface="Roboto Light"/>
              <a:sym typeface="Roboto Light"/>
            </a:endParaRPr>
          </a:p>
          <a:p>
            <a:pPr indent="-323850" lvl="1" marL="914400" rtl="0" algn="just">
              <a:spcBef>
                <a:spcPts val="0"/>
              </a:spcBef>
              <a:spcAft>
                <a:spcPts val="0"/>
              </a:spcAft>
              <a:buClr>
                <a:schemeClr val="accent1"/>
              </a:buClr>
              <a:buSzPts val="1500"/>
              <a:buFont typeface="Roboto Light"/>
              <a:buChar char="○"/>
            </a:pPr>
            <a:r>
              <a:rPr lang="en" sz="1500">
                <a:solidFill>
                  <a:schemeClr val="accent1"/>
                </a:solidFill>
                <a:latin typeface="Roboto Light"/>
                <a:ea typeface="Roboto Light"/>
                <a:cs typeface="Roboto Light"/>
                <a:sym typeface="Roboto Light"/>
              </a:rPr>
              <a:t>MT Operator</a:t>
            </a:r>
            <a:endParaRPr sz="1500">
              <a:solidFill>
                <a:schemeClr val="accent1"/>
              </a:solidFill>
              <a:latin typeface="Roboto Light"/>
              <a:ea typeface="Roboto Light"/>
              <a:cs typeface="Roboto Light"/>
              <a:sym typeface="Roboto Light"/>
            </a:endParaRPr>
          </a:p>
          <a:p>
            <a:pPr indent="-323850" lvl="2" marL="1371600" rtl="0" algn="just">
              <a:spcBef>
                <a:spcPts val="0"/>
              </a:spcBef>
              <a:spcAft>
                <a:spcPts val="0"/>
              </a:spcAft>
              <a:buClr>
                <a:schemeClr val="dk2"/>
              </a:buClr>
              <a:buSzPts val="1500"/>
              <a:buFont typeface="Roboto Light"/>
              <a:buChar char="■"/>
            </a:pPr>
            <a:r>
              <a:rPr lang="en" sz="1500">
                <a:solidFill>
                  <a:schemeClr val="dk2"/>
                </a:solidFill>
                <a:latin typeface="Roboto Light"/>
                <a:ea typeface="Roboto Light"/>
                <a:cs typeface="Roboto Light"/>
                <a:sym typeface="Roboto Light"/>
              </a:rPr>
              <a:t>CDN, Domain/Certificate, Bootstrapping,</a:t>
            </a:r>
            <a:endParaRPr sz="1500">
              <a:solidFill>
                <a:schemeClr val="dk2"/>
              </a:solidFill>
              <a:latin typeface="Roboto Light"/>
              <a:ea typeface="Roboto Light"/>
              <a:cs typeface="Roboto Light"/>
              <a:sym typeface="Roboto Light"/>
            </a:endParaRPr>
          </a:p>
          <a:p>
            <a:pPr indent="0" lvl="0" marL="1371600" rtl="0" algn="just">
              <a:spcBef>
                <a:spcPts val="0"/>
              </a:spcBef>
              <a:spcAft>
                <a:spcPts val="0"/>
              </a:spcAft>
              <a:buNone/>
            </a:pPr>
            <a:r>
              <a:rPr lang="en" sz="1500">
                <a:solidFill>
                  <a:schemeClr val="dk2"/>
                </a:solidFill>
                <a:latin typeface="Roboto Light"/>
                <a:ea typeface="Roboto Light"/>
                <a:cs typeface="Roboto Light"/>
                <a:sym typeface="Roboto Light"/>
              </a:rPr>
              <a:t>MetricsShipping, </a:t>
            </a:r>
            <a:r>
              <a:rPr lang="en" sz="1500">
                <a:solidFill>
                  <a:schemeClr val="dk2"/>
                </a:solidFill>
                <a:latin typeface="Roboto Light"/>
                <a:ea typeface="Roboto Light"/>
                <a:cs typeface="Roboto Light"/>
                <a:sym typeface="Roboto Light"/>
              </a:rPr>
              <a:t>Operational Tasks, …</a:t>
            </a:r>
            <a:endParaRPr sz="1500">
              <a:solidFill>
                <a:schemeClr val="dk2"/>
              </a:solidFill>
              <a:latin typeface="Roboto Light"/>
              <a:ea typeface="Roboto Light"/>
              <a:cs typeface="Roboto Light"/>
              <a:sym typeface="Roboto Light"/>
            </a:endParaRPr>
          </a:p>
          <a:p>
            <a:pPr indent="-323850" lvl="1" marL="914400" rtl="0" algn="just">
              <a:spcBef>
                <a:spcPts val="0"/>
              </a:spcBef>
              <a:spcAft>
                <a:spcPts val="0"/>
              </a:spcAft>
              <a:buClr>
                <a:schemeClr val="dk2"/>
              </a:buClr>
              <a:buSzPts val="1500"/>
              <a:buFont typeface="Roboto Light"/>
              <a:buChar char="○"/>
            </a:pPr>
            <a:r>
              <a:rPr lang="en" sz="1500">
                <a:solidFill>
                  <a:schemeClr val="dk2"/>
                </a:solidFill>
                <a:latin typeface="Roboto Light"/>
                <a:ea typeface="Roboto Light"/>
                <a:cs typeface="Roboto Light"/>
                <a:sym typeface="Roboto Light"/>
              </a:rPr>
              <a:t>More Magnolia Operators about to come …</a:t>
            </a:r>
            <a:endParaRPr sz="1500">
              <a:solidFill>
                <a:schemeClr val="dk2"/>
              </a:solidFill>
              <a:latin typeface="Roboto Light"/>
              <a:ea typeface="Roboto Light"/>
              <a:cs typeface="Roboto Light"/>
              <a:sym typeface="Roboto Light"/>
            </a:endParaRPr>
          </a:p>
        </p:txBody>
      </p:sp>
      <p:pic>
        <p:nvPicPr>
          <p:cNvPr id="427" name="Google Shape;427;p52"/>
          <p:cNvPicPr preferRelativeResize="0"/>
          <p:nvPr/>
        </p:nvPicPr>
        <p:blipFill>
          <a:blip r:embed="rId5">
            <a:alphaModFix/>
          </a:blip>
          <a:stretch>
            <a:fillRect/>
          </a:stretch>
        </p:blipFill>
        <p:spPr>
          <a:xfrm>
            <a:off x="5668225" y="902950"/>
            <a:ext cx="3331475" cy="3870051"/>
          </a:xfrm>
          <a:prstGeom prst="rect">
            <a:avLst/>
          </a:prstGeom>
          <a:noFill/>
          <a:ln>
            <a:noFill/>
          </a:ln>
        </p:spPr>
      </p:pic>
      <p:sp>
        <p:nvSpPr>
          <p:cNvPr id="428" name="Google Shape;428;p52"/>
          <p:cNvSpPr txBox="1"/>
          <p:nvPr/>
        </p:nvSpPr>
        <p:spPr>
          <a:xfrm>
            <a:off x="8206500" y="4761000"/>
            <a:ext cx="7089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u="sng">
                <a:solidFill>
                  <a:schemeClr val="hlink"/>
                </a:solidFill>
                <a:latin typeface="Roboto"/>
                <a:ea typeface="Roboto"/>
                <a:cs typeface="Roboto"/>
                <a:sym typeface="Roboto"/>
                <a:hlinkClick r:id="rId6"/>
              </a:rPr>
              <a:t>Source</a:t>
            </a:r>
            <a:endParaRPr sz="800">
              <a:latin typeface="Roboto"/>
              <a:ea typeface="Roboto"/>
              <a:cs typeface="Roboto"/>
              <a:sym typeface="Roboto"/>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432" name="Shape 432"/>
        <p:cNvGrpSpPr/>
        <p:nvPr/>
      </p:nvGrpSpPr>
      <p:grpSpPr>
        <a:xfrm>
          <a:off x="0" y="0"/>
          <a:ext cx="0" cy="0"/>
          <a:chOff x="0" y="0"/>
          <a:chExt cx="0" cy="0"/>
        </a:xfrm>
      </p:grpSpPr>
      <p:sp>
        <p:nvSpPr>
          <p:cNvPr id="433" name="Google Shape;433;p53"/>
          <p:cNvSpPr/>
          <p:nvPr/>
        </p:nvSpPr>
        <p:spPr>
          <a:xfrm>
            <a:off x="3946338" y="860673"/>
            <a:ext cx="1251300" cy="1251300"/>
          </a:xfrm>
          <a:prstGeom prst="ellipse">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4" name="Google Shape;434;p53"/>
          <p:cNvSpPr txBox="1"/>
          <p:nvPr/>
        </p:nvSpPr>
        <p:spPr>
          <a:xfrm>
            <a:off x="709108" y="2347575"/>
            <a:ext cx="7594200" cy="1481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5000">
                <a:solidFill>
                  <a:schemeClr val="accent2"/>
                </a:solidFill>
                <a:latin typeface="Roboto Medium"/>
                <a:ea typeface="Roboto Medium"/>
                <a:cs typeface="Roboto Medium"/>
                <a:sym typeface="Roboto Medium"/>
              </a:rPr>
              <a:t>Magnolia PaaS</a:t>
            </a:r>
            <a:endParaRPr i="1" sz="5000">
              <a:solidFill>
                <a:schemeClr val="accent2"/>
              </a:solidFill>
              <a:latin typeface="Roboto Medium"/>
              <a:ea typeface="Roboto Medium"/>
              <a:cs typeface="Roboto Medium"/>
              <a:sym typeface="Roboto Medium"/>
            </a:endParaRPr>
          </a:p>
        </p:txBody>
      </p:sp>
      <p:sp>
        <p:nvSpPr>
          <p:cNvPr id="435" name="Google Shape;435;p53"/>
          <p:cNvSpPr txBox="1"/>
          <p:nvPr/>
        </p:nvSpPr>
        <p:spPr>
          <a:xfrm>
            <a:off x="3974251" y="1065427"/>
            <a:ext cx="1195500" cy="84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4900">
                <a:solidFill>
                  <a:schemeClr val="dk1"/>
                </a:solidFill>
                <a:latin typeface="Roboto Medium"/>
                <a:ea typeface="Roboto Medium"/>
                <a:cs typeface="Roboto Medium"/>
                <a:sym typeface="Roboto Medium"/>
              </a:rPr>
              <a:t>04</a:t>
            </a:r>
            <a:endParaRPr sz="4900">
              <a:solidFill>
                <a:schemeClr val="dk1"/>
              </a:solidFill>
              <a:latin typeface="Roboto Medium"/>
              <a:ea typeface="Roboto Medium"/>
              <a:cs typeface="Roboto Medium"/>
              <a:sym typeface="Roboto Medium"/>
            </a:endParaRPr>
          </a:p>
        </p:txBody>
      </p:sp>
      <p:cxnSp>
        <p:nvCxnSpPr>
          <p:cNvPr id="436" name="Google Shape;436;p53"/>
          <p:cNvCxnSpPr/>
          <p:nvPr/>
        </p:nvCxnSpPr>
        <p:spPr>
          <a:xfrm>
            <a:off x="-390525" y="2768424"/>
            <a:ext cx="1095300" cy="0"/>
          </a:xfrm>
          <a:prstGeom prst="straightConnector1">
            <a:avLst/>
          </a:prstGeom>
          <a:noFill/>
          <a:ln cap="flat" cmpd="sng" w="9525">
            <a:solidFill>
              <a:schemeClr val="dk1"/>
            </a:solidFill>
            <a:prstDash val="solid"/>
            <a:round/>
            <a:headEnd len="med" w="med" type="none"/>
            <a:tailEnd len="med" w="med" type="none"/>
          </a:ln>
        </p:spPr>
      </p:cxn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40" name="Shape 440"/>
        <p:cNvGrpSpPr/>
        <p:nvPr/>
      </p:nvGrpSpPr>
      <p:grpSpPr>
        <a:xfrm>
          <a:off x="0" y="0"/>
          <a:ext cx="0" cy="0"/>
          <a:chOff x="0" y="0"/>
          <a:chExt cx="0" cy="0"/>
        </a:xfrm>
      </p:grpSpPr>
      <p:sp>
        <p:nvSpPr>
          <p:cNvPr id="441" name="Google Shape;441;p54"/>
          <p:cNvSpPr txBox="1"/>
          <p:nvPr/>
        </p:nvSpPr>
        <p:spPr>
          <a:xfrm>
            <a:off x="233700" y="228600"/>
            <a:ext cx="8676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latin typeface="Roboto"/>
                <a:ea typeface="Roboto"/>
                <a:cs typeface="Roboto"/>
                <a:sym typeface="Roboto"/>
              </a:rPr>
              <a:t>Magnolia</a:t>
            </a:r>
            <a:r>
              <a:rPr b="1" lang="en" sz="2400">
                <a:latin typeface="Roboto"/>
                <a:ea typeface="Roboto"/>
                <a:cs typeface="Roboto"/>
                <a:sym typeface="Roboto"/>
              </a:rPr>
              <a:t> PaaS</a:t>
            </a:r>
            <a:endParaRPr b="1" sz="2400">
              <a:latin typeface="Roboto"/>
              <a:ea typeface="Roboto"/>
              <a:cs typeface="Roboto"/>
              <a:sym typeface="Roboto"/>
            </a:endParaRPr>
          </a:p>
        </p:txBody>
      </p:sp>
      <p:pic>
        <p:nvPicPr>
          <p:cNvPr id="442" name="Google Shape;442;p54"/>
          <p:cNvPicPr preferRelativeResize="0"/>
          <p:nvPr/>
        </p:nvPicPr>
        <p:blipFill>
          <a:blip r:embed="rId3">
            <a:alphaModFix/>
          </a:blip>
          <a:stretch>
            <a:fillRect/>
          </a:stretch>
        </p:blipFill>
        <p:spPr>
          <a:xfrm>
            <a:off x="2896810" y="452100"/>
            <a:ext cx="6054917" cy="4281026"/>
          </a:xfrm>
          <a:prstGeom prst="rect">
            <a:avLst/>
          </a:prstGeom>
          <a:noFill/>
          <a:ln>
            <a:noFill/>
          </a:ln>
        </p:spPr>
      </p:pic>
      <p:sp>
        <p:nvSpPr>
          <p:cNvPr id="443" name="Google Shape;443;p54"/>
          <p:cNvSpPr txBox="1"/>
          <p:nvPr>
            <p:ph idx="12" type="sldNum"/>
          </p:nvPr>
        </p:nvSpPr>
        <p:spPr>
          <a:xfrm>
            <a:off x="8539400" y="4889875"/>
            <a:ext cx="370200" cy="1725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
        <p:nvSpPr>
          <p:cNvPr id="444" name="Google Shape;444;p54"/>
          <p:cNvSpPr txBox="1"/>
          <p:nvPr>
            <p:ph idx="1" type="body"/>
          </p:nvPr>
        </p:nvSpPr>
        <p:spPr>
          <a:xfrm>
            <a:off x="315125" y="801300"/>
            <a:ext cx="2581800" cy="37047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Clr>
                <a:schemeClr val="dk2"/>
              </a:buClr>
              <a:buSzPts val="1600"/>
              <a:buFont typeface="Roboto Light"/>
              <a:buChar char="●"/>
            </a:pPr>
            <a:r>
              <a:rPr lang="en" sz="1600">
                <a:latin typeface="Roboto Light"/>
                <a:ea typeface="Roboto Light"/>
                <a:cs typeface="Roboto Light"/>
                <a:sym typeface="Roboto Light"/>
              </a:rPr>
              <a:t>Cloud-Agnostic</a:t>
            </a:r>
            <a:endParaRPr sz="1600">
              <a:latin typeface="Roboto Light"/>
              <a:ea typeface="Roboto Light"/>
              <a:cs typeface="Roboto Light"/>
              <a:sym typeface="Roboto Light"/>
            </a:endParaRPr>
          </a:p>
          <a:p>
            <a:pPr indent="-330200" lvl="0" marL="457200" rtl="0" algn="l">
              <a:spcBef>
                <a:spcPts val="0"/>
              </a:spcBef>
              <a:spcAft>
                <a:spcPts val="0"/>
              </a:spcAft>
              <a:buClr>
                <a:schemeClr val="dk2"/>
              </a:buClr>
              <a:buSzPts val="1600"/>
              <a:buFont typeface="Roboto Light"/>
              <a:buChar char="●"/>
            </a:pPr>
            <a:r>
              <a:rPr lang="en" sz="1600">
                <a:latin typeface="Roboto Light"/>
                <a:ea typeface="Roboto Light"/>
                <a:cs typeface="Roboto Light"/>
                <a:sym typeface="Roboto Light"/>
              </a:rPr>
              <a:t>Public / Author</a:t>
            </a:r>
            <a:endParaRPr sz="1600">
              <a:latin typeface="Roboto Light"/>
              <a:ea typeface="Roboto Light"/>
              <a:cs typeface="Roboto Light"/>
              <a:sym typeface="Roboto Light"/>
            </a:endParaRPr>
          </a:p>
          <a:p>
            <a:pPr indent="-330200" lvl="0" marL="457200" rtl="0" algn="l">
              <a:spcBef>
                <a:spcPts val="0"/>
              </a:spcBef>
              <a:spcAft>
                <a:spcPts val="0"/>
              </a:spcAft>
              <a:buClr>
                <a:schemeClr val="dk2"/>
              </a:buClr>
              <a:buSzPts val="1600"/>
              <a:buFont typeface="Roboto Light"/>
              <a:buChar char="●"/>
            </a:pPr>
            <a:r>
              <a:rPr lang="en" sz="1600">
                <a:latin typeface="Roboto Light"/>
                <a:ea typeface="Roboto Light"/>
                <a:cs typeface="Roboto Light"/>
                <a:sym typeface="Roboto Light"/>
              </a:rPr>
              <a:t>Multiple Magnolia Instances</a:t>
            </a:r>
            <a:endParaRPr sz="1600">
              <a:latin typeface="Roboto Light"/>
              <a:ea typeface="Roboto Light"/>
              <a:cs typeface="Roboto Light"/>
              <a:sym typeface="Roboto Light"/>
            </a:endParaRPr>
          </a:p>
          <a:p>
            <a:pPr indent="-330200" lvl="1" marL="914400" rtl="0" algn="l">
              <a:spcBef>
                <a:spcPts val="0"/>
              </a:spcBef>
              <a:spcAft>
                <a:spcPts val="0"/>
              </a:spcAft>
              <a:buClr>
                <a:schemeClr val="dk2"/>
              </a:buClr>
              <a:buSzPts val="1600"/>
              <a:buFont typeface="Arial"/>
              <a:buChar char="○"/>
            </a:pPr>
            <a:r>
              <a:rPr lang="en" sz="1600">
                <a:latin typeface="Roboto Light"/>
                <a:ea typeface="Roboto Light"/>
                <a:cs typeface="Roboto Light"/>
                <a:sym typeface="Roboto Light"/>
              </a:rPr>
              <a:t>Webserver</a:t>
            </a:r>
            <a:endParaRPr sz="1600">
              <a:latin typeface="Roboto Light"/>
              <a:ea typeface="Roboto Light"/>
              <a:cs typeface="Roboto Light"/>
              <a:sym typeface="Roboto Light"/>
            </a:endParaRPr>
          </a:p>
          <a:p>
            <a:pPr indent="0" lvl="0" marL="914400" rtl="0" algn="l">
              <a:spcBef>
                <a:spcPts val="0"/>
              </a:spcBef>
              <a:spcAft>
                <a:spcPts val="0"/>
              </a:spcAft>
              <a:buNone/>
            </a:pPr>
            <a:r>
              <a:rPr lang="en" sz="1600">
                <a:latin typeface="Roboto Light"/>
                <a:ea typeface="Roboto Light"/>
                <a:cs typeface="Roboto Light"/>
                <a:sym typeface="Roboto Light"/>
              </a:rPr>
              <a:t>+ </a:t>
            </a:r>
            <a:r>
              <a:rPr lang="en" sz="1600">
                <a:latin typeface="Roboto Light"/>
                <a:ea typeface="Roboto Light"/>
                <a:cs typeface="Roboto Light"/>
                <a:sym typeface="Roboto Light"/>
              </a:rPr>
              <a:t>Database</a:t>
            </a:r>
            <a:endParaRPr sz="1600">
              <a:latin typeface="Roboto Light"/>
              <a:ea typeface="Roboto Light"/>
              <a:cs typeface="Roboto Light"/>
              <a:sym typeface="Roboto Light"/>
            </a:endParaRPr>
          </a:p>
          <a:p>
            <a:pPr indent="-330200" lvl="0" marL="457200" rtl="0" algn="l">
              <a:spcBef>
                <a:spcPts val="0"/>
              </a:spcBef>
              <a:spcAft>
                <a:spcPts val="0"/>
              </a:spcAft>
              <a:buClr>
                <a:schemeClr val="dk2"/>
              </a:buClr>
              <a:buSzPts val="1600"/>
              <a:buFont typeface="Arial"/>
              <a:buChar char="●"/>
            </a:pPr>
            <a:r>
              <a:rPr lang="en" sz="1600" u="sng">
                <a:solidFill>
                  <a:schemeClr val="hlink"/>
                </a:solidFill>
                <a:latin typeface="Roboto Light"/>
                <a:ea typeface="Roboto Light"/>
                <a:cs typeface="Roboto Light"/>
                <a:sym typeface="Roboto Light"/>
                <a:hlinkClick r:id="rId4"/>
              </a:rPr>
              <a:t>Prod/Dev Environments</a:t>
            </a:r>
            <a:endParaRPr sz="1600">
              <a:latin typeface="Roboto Light"/>
              <a:ea typeface="Roboto Light"/>
              <a:cs typeface="Roboto Light"/>
              <a:sym typeface="Roboto Light"/>
            </a:endParaRPr>
          </a:p>
          <a:p>
            <a:pPr indent="-330200" lvl="0" marL="457200" rtl="0" algn="l">
              <a:spcBef>
                <a:spcPts val="0"/>
              </a:spcBef>
              <a:spcAft>
                <a:spcPts val="0"/>
              </a:spcAft>
              <a:buClr>
                <a:schemeClr val="dk2"/>
              </a:buClr>
              <a:buSzPts val="1600"/>
              <a:buFont typeface="Arial"/>
              <a:buChar char="●"/>
            </a:pPr>
            <a:r>
              <a:rPr lang="en" sz="1600">
                <a:latin typeface="Roboto Light"/>
                <a:ea typeface="Roboto Light"/>
                <a:cs typeface="Roboto Light"/>
                <a:sym typeface="Roboto Light"/>
              </a:rPr>
              <a:t>Infrastructure</a:t>
            </a:r>
            <a:endParaRPr sz="1600">
              <a:latin typeface="Roboto Light"/>
              <a:ea typeface="Roboto Light"/>
              <a:cs typeface="Roboto Light"/>
              <a:sym typeface="Roboto Light"/>
            </a:endParaRPr>
          </a:p>
          <a:p>
            <a:pPr indent="-330200" lvl="1" marL="914400" rtl="0" algn="l">
              <a:spcBef>
                <a:spcPts val="0"/>
              </a:spcBef>
              <a:spcAft>
                <a:spcPts val="0"/>
              </a:spcAft>
              <a:buClr>
                <a:schemeClr val="dk2"/>
              </a:buClr>
              <a:buSzPts val="1600"/>
              <a:buFont typeface="Arial"/>
              <a:buChar char="○"/>
            </a:pPr>
            <a:r>
              <a:rPr lang="en" sz="1600">
                <a:latin typeface="Roboto Light"/>
                <a:ea typeface="Roboto Light"/>
                <a:cs typeface="Roboto Light"/>
                <a:sym typeface="Roboto Light"/>
              </a:rPr>
              <a:t>Cockpit, Monitoring, CDN, CI/CD Pipeline, Operator</a:t>
            </a:r>
            <a:endParaRPr sz="1600">
              <a:latin typeface="Roboto Light"/>
              <a:ea typeface="Roboto Light"/>
              <a:cs typeface="Roboto Light"/>
              <a:sym typeface="Roboto Light"/>
            </a:endParaRPr>
          </a:p>
          <a:p>
            <a:pPr indent="0" lvl="0" marL="0" rtl="0" algn="l">
              <a:spcBef>
                <a:spcPts val="0"/>
              </a:spcBef>
              <a:spcAft>
                <a:spcPts val="1600"/>
              </a:spcAft>
              <a:buNone/>
            </a:pPr>
            <a:r>
              <a:t/>
            </a:r>
            <a:endParaRPr>
              <a:latin typeface="Roboto Light"/>
              <a:ea typeface="Roboto Light"/>
              <a:cs typeface="Roboto Light"/>
              <a:sym typeface="Roboto Light"/>
            </a:endParaRPr>
          </a:p>
        </p:txBody>
      </p:sp>
      <p:sp>
        <p:nvSpPr>
          <p:cNvPr id="445" name="Google Shape;445;p54"/>
          <p:cNvSpPr txBox="1"/>
          <p:nvPr/>
        </p:nvSpPr>
        <p:spPr>
          <a:xfrm>
            <a:off x="8169300" y="4753350"/>
            <a:ext cx="741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u="sng">
                <a:solidFill>
                  <a:schemeClr val="hlink"/>
                </a:solidFill>
                <a:latin typeface="Roboto"/>
                <a:ea typeface="Roboto"/>
                <a:cs typeface="Roboto"/>
                <a:sym typeface="Roboto"/>
                <a:hlinkClick r:id="rId5"/>
              </a:rPr>
              <a:t>Source</a:t>
            </a:r>
            <a:endParaRPr sz="900">
              <a:latin typeface="Roboto"/>
              <a:ea typeface="Roboto"/>
              <a:cs typeface="Roboto"/>
              <a:sym typeface="Roboto"/>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49" name="Shape 449"/>
        <p:cNvGrpSpPr/>
        <p:nvPr/>
      </p:nvGrpSpPr>
      <p:grpSpPr>
        <a:xfrm>
          <a:off x="0" y="0"/>
          <a:ext cx="0" cy="0"/>
          <a:chOff x="0" y="0"/>
          <a:chExt cx="0" cy="0"/>
        </a:xfrm>
      </p:grpSpPr>
      <p:sp>
        <p:nvSpPr>
          <p:cNvPr id="450" name="Google Shape;450;p55"/>
          <p:cNvSpPr txBox="1"/>
          <p:nvPr/>
        </p:nvSpPr>
        <p:spPr>
          <a:xfrm>
            <a:off x="233700" y="228600"/>
            <a:ext cx="8676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latin typeface="Roboto"/>
                <a:ea typeface="Roboto"/>
                <a:cs typeface="Roboto"/>
                <a:sym typeface="Roboto"/>
              </a:rPr>
              <a:t>DBs on Kubernetes…</a:t>
            </a:r>
            <a:endParaRPr b="1" sz="2400">
              <a:latin typeface="Roboto"/>
              <a:ea typeface="Roboto"/>
              <a:cs typeface="Roboto"/>
              <a:sym typeface="Roboto"/>
            </a:endParaRPr>
          </a:p>
        </p:txBody>
      </p:sp>
      <p:pic>
        <p:nvPicPr>
          <p:cNvPr id="451" name="Google Shape;451;p55"/>
          <p:cNvPicPr preferRelativeResize="0"/>
          <p:nvPr/>
        </p:nvPicPr>
        <p:blipFill>
          <a:blip r:embed="rId3">
            <a:alphaModFix/>
          </a:blip>
          <a:stretch>
            <a:fillRect/>
          </a:stretch>
        </p:blipFill>
        <p:spPr>
          <a:xfrm>
            <a:off x="1689500" y="801300"/>
            <a:ext cx="5539850" cy="3830251"/>
          </a:xfrm>
          <a:prstGeom prst="rect">
            <a:avLst/>
          </a:prstGeom>
          <a:noFill/>
          <a:ln>
            <a:noFill/>
          </a:ln>
        </p:spPr>
      </p:pic>
      <p:sp>
        <p:nvSpPr>
          <p:cNvPr id="452" name="Google Shape;452;p55"/>
          <p:cNvSpPr txBox="1"/>
          <p:nvPr/>
        </p:nvSpPr>
        <p:spPr>
          <a:xfrm>
            <a:off x="6741250" y="4555350"/>
            <a:ext cx="7929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u="sng">
                <a:solidFill>
                  <a:schemeClr val="hlink"/>
                </a:solidFill>
                <a:latin typeface="Roboto"/>
                <a:ea typeface="Roboto"/>
                <a:cs typeface="Roboto"/>
                <a:sym typeface="Roboto"/>
                <a:hlinkClick r:id="rId4"/>
              </a:rPr>
              <a:t>Source</a:t>
            </a:r>
            <a:endParaRPr sz="900">
              <a:latin typeface="Roboto"/>
              <a:ea typeface="Roboto"/>
              <a:cs typeface="Roboto"/>
              <a:sym typeface="Roboto"/>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456" name="Shape 456"/>
        <p:cNvGrpSpPr/>
        <p:nvPr/>
      </p:nvGrpSpPr>
      <p:grpSpPr>
        <a:xfrm>
          <a:off x="0" y="0"/>
          <a:ext cx="0" cy="0"/>
          <a:chOff x="0" y="0"/>
          <a:chExt cx="0" cy="0"/>
        </a:xfrm>
      </p:grpSpPr>
      <p:sp>
        <p:nvSpPr>
          <p:cNvPr id="457" name="Google Shape;457;p56"/>
          <p:cNvSpPr/>
          <p:nvPr/>
        </p:nvSpPr>
        <p:spPr>
          <a:xfrm>
            <a:off x="3946338" y="860673"/>
            <a:ext cx="1251300" cy="1251300"/>
          </a:xfrm>
          <a:prstGeom prst="ellipse">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8" name="Google Shape;458;p56"/>
          <p:cNvSpPr txBox="1"/>
          <p:nvPr/>
        </p:nvSpPr>
        <p:spPr>
          <a:xfrm>
            <a:off x="709108" y="2347575"/>
            <a:ext cx="7594200" cy="1481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5000">
                <a:solidFill>
                  <a:schemeClr val="dk1"/>
                </a:solidFill>
                <a:latin typeface="Roboto Medium"/>
                <a:ea typeface="Roboto Medium"/>
                <a:cs typeface="Roboto Medium"/>
                <a:sym typeface="Roboto Medium"/>
              </a:rPr>
              <a:t>Q &amp; A</a:t>
            </a:r>
            <a:endParaRPr i="1" sz="5000">
              <a:solidFill>
                <a:schemeClr val="accent2"/>
              </a:solidFill>
              <a:latin typeface="Roboto Medium"/>
              <a:ea typeface="Roboto Medium"/>
              <a:cs typeface="Roboto Medium"/>
              <a:sym typeface="Roboto Medium"/>
            </a:endParaRPr>
          </a:p>
        </p:txBody>
      </p:sp>
      <p:sp>
        <p:nvSpPr>
          <p:cNvPr id="459" name="Google Shape;459;p56"/>
          <p:cNvSpPr txBox="1"/>
          <p:nvPr/>
        </p:nvSpPr>
        <p:spPr>
          <a:xfrm>
            <a:off x="3974251" y="1065427"/>
            <a:ext cx="1195500" cy="84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4900">
                <a:solidFill>
                  <a:schemeClr val="dk1"/>
                </a:solidFill>
                <a:latin typeface="Roboto Medium"/>
                <a:ea typeface="Roboto Medium"/>
                <a:cs typeface="Roboto Medium"/>
                <a:sym typeface="Roboto Medium"/>
              </a:rPr>
              <a:t>05</a:t>
            </a:r>
            <a:endParaRPr sz="4900">
              <a:solidFill>
                <a:schemeClr val="dk1"/>
              </a:solidFill>
              <a:latin typeface="Roboto Medium"/>
              <a:ea typeface="Roboto Medium"/>
              <a:cs typeface="Roboto Medium"/>
              <a:sym typeface="Roboto Medium"/>
            </a:endParaRPr>
          </a:p>
        </p:txBody>
      </p:sp>
      <p:cxnSp>
        <p:nvCxnSpPr>
          <p:cNvPr id="460" name="Google Shape;460;p56"/>
          <p:cNvCxnSpPr/>
          <p:nvPr/>
        </p:nvCxnSpPr>
        <p:spPr>
          <a:xfrm>
            <a:off x="-390525" y="2768424"/>
            <a:ext cx="1095300" cy="0"/>
          </a:xfrm>
          <a:prstGeom prst="straightConnector1">
            <a:avLst/>
          </a:prstGeom>
          <a:noFill/>
          <a:ln cap="flat" cmpd="sng" w="9525">
            <a:solidFill>
              <a:schemeClr val="dk1"/>
            </a:solidFill>
            <a:prstDash val="solid"/>
            <a:round/>
            <a:headEnd len="med" w="med" type="none"/>
            <a:tailEnd len="med" w="med" type="none"/>
          </a:ln>
        </p:spPr>
      </p:cxn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243" name="Shape 243"/>
        <p:cNvGrpSpPr/>
        <p:nvPr/>
      </p:nvGrpSpPr>
      <p:grpSpPr>
        <a:xfrm>
          <a:off x="0" y="0"/>
          <a:ext cx="0" cy="0"/>
          <a:chOff x="0" y="0"/>
          <a:chExt cx="0" cy="0"/>
        </a:xfrm>
      </p:grpSpPr>
      <p:sp>
        <p:nvSpPr>
          <p:cNvPr id="244" name="Google Shape;244;p30"/>
          <p:cNvSpPr/>
          <p:nvPr/>
        </p:nvSpPr>
        <p:spPr>
          <a:xfrm>
            <a:off x="3946338" y="860673"/>
            <a:ext cx="1251300" cy="1251300"/>
          </a:xfrm>
          <a:prstGeom prst="ellipse">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30"/>
          <p:cNvSpPr txBox="1"/>
          <p:nvPr/>
        </p:nvSpPr>
        <p:spPr>
          <a:xfrm>
            <a:off x="709108" y="2347575"/>
            <a:ext cx="7594200" cy="1481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5000">
                <a:solidFill>
                  <a:schemeClr val="accent2"/>
                </a:solidFill>
                <a:latin typeface="Roboto Medium"/>
                <a:ea typeface="Roboto Medium"/>
                <a:cs typeface="Roboto Medium"/>
                <a:sym typeface="Roboto Medium"/>
              </a:rPr>
              <a:t>Crash Course Kubernetes</a:t>
            </a:r>
            <a:endParaRPr i="1" sz="5000">
              <a:solidFill>
                <a:schemeClr val="accent2"/>
              </a:solidFill>
              <a:latin typeface="Roboto Medium"/>
              <a:ea typeface="Roboto Medium"/>
              <a:cs typeface="Roboto Medium"/>
              <a:sym typeface="Roboto Medium"/>
            </a:endParaRPr>
          </a:p>
        </p:txBody>
      </p:sp>
      <p:sp>
        <p:nvSpPr>
          <p:cNvPr id="246" name="Google Shape;246;p30"/>
          <p:cNvSpPr txBox="1"/>
          <p:nvPr/>
        </p:nvSpPr>
        <p:spPr>
          <a:xfrm>
            <a:off x="3974251" y="1065427"/>
            <a:ext cx="1195500" cy="84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4900">
                <a:solidFill>
                  <a:schemeClr val="dk1"/>
                </a:solidFill>
                <a:latin typeface="Roboto Medium"/>
                <a:ea typeface="Roboto Medium"/>
                <a:cs typeface="Roboto Medium"/>
                <a:sym typeface="Roboto Medium"/>
              </a:rPr>
              <a:t>01</a:t>
            </a:r>
            <a:endParaRPr sz="4900">
              <a:solidFill>
                <a:schemeClr val="dk1"/>
              </a:solidFill>
              <a:latin typeface="Roboto Medium"/>
              <a:ea typeface="Roboto Medium"/>
              <a:cs typeface="Roboto Medium"/>
              <a:sym typeface="Roboto Medium"/>
            </a:endParaRPr>
          </a:p>
        </p:txBody>
      </p:sp>
      <p:cxnSp>
        <p:nvCxnSpPr>
          <p:cNvPr id="247" name="Google Shape;247;p30"/>
          <p:cNvCxnSpPr/>
          <p:nvPr/>
        </p:nvCxnSpPr>
        <p:spPr>
          <a:xfrm>
            <a:off x="-390525" y="2768424"/>
            <a:ext cx="1095300" cy="0"/>
          </a:xfrm>
          <a:prstGeom prst="straightConnector1">
            <a:avLst/>
          </a:prstGeom>
          <a:noFill/>
          <a:ln cap="flat" cmpd="sng" w="9525">
            <a:solidFill>
              <a:schemeClr val="dk1"/>
            </a:solidFill>
            <a:prstDash val="solid"/>
            <a:round/>
            <a:headEnd len="med" w="med" type="none"/>
            <a:tailEnd len="med" w="med" type="non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31"/>
          <p:cNvSpPr txBox="1"/>
          <p:nvPr>
            <p:ph idx="12" type="sldNum"/>
          </p:nvPr>
        </p:nvSpPr>
        <p:spPr>
          <a:xfrm>
            <a:off x="8539400" y="4889875"/>
            <a:ext cx="370200" cy="1725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
        <p:nvSpPr>
          <p:cNvPr id="253" name="Google Shape;253;p31"/>
          <p:cNvSpPr txBox="1"/>
          <p:nvPr>
            <p:ph type="ctrTitle"/>
          </p:nvPr>
        </p:nvSpPr>
        <p:spPr>
          <a:xfrm>
            <a:off x="233025" y="228600"/>
            <a:ext cx="8676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 only the tip </a:t>
            </a:r>
            <a:br>
              <a:rPr lang="en"/>
            </a:br>
            <a:r>
              <a:rPr lang="en"/>
              <a:t>of the Iceberg</a:t>
            </a:r>
            <a:endParaRPr/>
          </a:p>
        </p:txBody>
      </p:sp>
      <p:sp>
        <p:nvSpPr>
          <p:cNvPr id="254" name="Google Shape;254;p31"/>
          <p:cNvSpPr txBox="1"/>
          <p:nvPr>
            <p:ph idx="1" type="body"/>
          </p:nvPr>
        </p:nvSpPr>
        <p:spPr>
          <a:xfrm>
            <a:off x="315125" y="1369050"/>
            <a:ext cx="8676600" cy="3137100"/>
          </a:xfrm>
          <a:prstGeom prst="rect">
            <a:avLst/>
          </a:prstGeom>
        </p:spPr>
        <p:txBody>
          <a:bodyPr anchorCtr="0" anchor="t" bIns="91425" lIns="91425" spcFirstLastPara="1" rIns="91425" wrap="square" tIns="91425">
            <a:noAutofit/>
          </a:bodyPr>
          <a:lstStyle/>
          <a:p>
            <a:pPr indent="-330200" lvl="0" marL="457200" rtl="0" algn="just">
              <a:spcBef>
                <a:spcPts val="0"/>
              </a:spcBef>
              <a:spcAft>
                <a:spcPts val="0"/>
              </a:spcAft>
              <a:buClr>
                <a:schemeClr val="dk2"/>
              </a:buClr>
              <a:buSzPts val="1600"/>
              <a:buFont typeface="Arial"/>
              <a:buChar char="●"/>
            </a:pPr>
            <a:r>
              <a:rPr lang="en" sz="1600" u="sng">
                <a:solidFill>
                  <a:schemeClr val="hlink"/>
                </a:solidFill>
                <a:latin typeface="Roboto Light"/>
                <a:ea typeface="Roboto Light"/>
                <a:cs typeface="Roboto Light"/>
                <a:sym typeface="Roboto Light"/>
                <a:hlinkClick r:id="rId3"/>
              </a:rPr>
              <a:t>REST API</a:t>
            </a:r>
            <a:r>
              <a:rPr lang="en" sz="1600">
                <a:latin typeface="Roboto Light"/>
                <a:ea typeface="Roboto Light"/>
                <a:cs typeface="Roboto Light"/>
                <a:sym typeface="Roboto Light"/>
              </a:rPr>
              <a:t> managing K8s </a:t>
            </a:r>
            <a:r>
              <a:rPr lang="en" sz="1600">
                <a:solidFill>
                  <a:schemeClr val="accent1"/>
                </a:solidFill>
                <a:latin typeface="Roboto Light"/>
                <a:ea typeface="Roboto Light"/>
                <a:cs typeface="Roboto Light"/>
                <a:sym typeface="Roboto Light"/>
              </a:rPr>
              <a:t>Resources</a:t>
            </a:r>
            <a:endParaRPr sz="1600">
              <a:solidFill>
                <a:schemeClr val="accent1"/>
              </a:solidFill>
              <a:latin typeface="Roboto Light"/>
              <a:ea typeface="Roboto Light"/>
              <a:cs typeface="Roboto Light"/>
              <a:sym typeface="Roboto Light"/>
            </a:endParaRPr>
          </a:p>
          <a:p>
            <a:pPr indent="-330200" lvl="0" marL="457200" rtl="0" algn="just">
              <a:spcBef>
                <a:spcPts val="0"/>
              </a:spcBef>
              <a:spcAft>
                <a:spcPts val="0"/>
              </a:spcAft>
              <a:buClr>
                <a:schemeClr val="dk2"/>
              </a:buClr>
              <a:buSzPts val="1600"/>
              <a:buFont typeface="Arial"/>
              <a:buChar char="●"/>
            </a:pPr>
            <a:r>
              <a:rPr lang="en" sz="1600">
                <a:latin typeface="Roboto Light"/>
                <a:ea typeface="Roboto Light"/>
                <a:cs typeface="Roboto Light"/>
                <a:sym typeface="Roboto Light"/>
              </a:rPr>
              <a:t>… declarative YAML!</a:t>
            </a:r>
            <a:endParaRPr sz="1600">
              <a:latin typeface="Roboto Light"/>
              <a:ea typeface="Roboto Light"/>
              <a:cs typeface="Roboto Light"/>
              <a:sym typeface="Roboto Light"/>
            </a:endParaRPr>
          </a:p>
          <a:p>
            <a:pPr indent="-330200" lvl="0" marL="457200" rtl="0" algn="just">
              <a:spcBef>
                <a:spcPts val="0"/>
              </a:spcBef>
              <a:spcAft>
                <a:spcPts val="0"/>
              </a:spcAft>
              <a:buClr>
                <a:schemeClr val="dk2"/>
              </a:buClr>
              <a:buSzPts val="1600"/>
              <a:buFont typeface="Arial"/>
              <a:buChar char="●"/>
            </a:pPr>
            <a:r>
              <a:rPr lang="en" sz="1600">
                <a:latin typeface="Roboto Light"/>
                <a:ea typeface="Roboto Light"/>
                <a:cs typeface="Roboto Light"/>
                <a:sym typeface="Roboto Light"/>
              </a:rPr>
              <a:t>… masses of more solutions around K8s </a:t>
            </a:r>
            <a:endParaRPr sz="1600">
              <a:latin typeface="Roboto Light"/>
              <a:ea typeface="Roboto Light"/>
              <a:cs typeface="Roboto Light"/>
              <a:sym typeface="Roboto Light"/>
            </a:endParaRPr>
          </a:p>
          <a:p>
            <a:pPr indent="-330200" lvl="1" marL="914400" rtl="0" algn="just">
              <a:spcBef>
                <a:spcPts val="0"/>
              </a:spcBef>
              <a:spcAft>
                <a:spcPts val="0"/>
              </a:spcAft>
              <a:buClr>
                <a:schemeClr val="dk2"/>
              </a:buClr>
              <a:buSzPts val="1600"/>
              <a:buFont typeface="Arial"/>
              <a:buChar char="○"/>
            </a:pPr>
            <a:r>
              <a:rPr lang="en" sz="1600">
                <a:latin typeface="Roboto Light"/>
                <a:ea typeface="Roboto Light"/>
                <a:cs typeface="Roboto Light"/>
                <a:sym typeface="Roboto Light"/>
              </a:rPr>
              <a:t> </a:t>
            </a:r>
            <a:r>
              <a:rPr lang="en" sz="1600" u="sng">
                <a:latin typeface="Roboto Light"/>
                <a:ea typeface="Roboto Light"/>
                <a:cs typeface="Roboto Light"/>
                <a:sym typeface="Roboto Light"/>
                <a:hlinkClick r:id="rId4"/>
              </a:rPr>
              <a:t>https://landscape.cncf.io/</a:t>
            </a:r>
            <a:r>
              <a:rPr lang="en" sz="1600">
                <a:latin typeface="Roboto Light"/>
                <a:ea typeface="Roboto Light"/>
                <a:cs typeface="Roboto Light"/>
                <a:sym typeface="Roboto Light"/>
              </a:rPr>
              <a:t> </a:t>
            </a:r>
            <a:endParaRPr sz="1600">
              <a:latin typeface="Roboto Light"/>
              <a:ea typeface="Roboto Light"/>
              <a:cs typeface="Roboto Light"/>
              <a:sym typeface="Roboto Light"/>
            </a:endParaRPr>
          </a:p>
          <a:p>
            <a:pPr indent="-330200" lvl="0" marL="457200" rtl="0" algn="just">
              <a:spcBef>
                <a:spcPts val="0"/>
              </a:spcBef>
              <a:spcAft>
                <a:spcPts val="0"/>
              </a:spcAft>
              <a:buClr>
                <a:schemeClr val="dk2"/>
              </a:buClr>
              <a:buSzPts val="1600"/>
              <a:buFont typeface="Arial"/>
              <a:buChar char="●"/>
            </a:pPr>
            <a:r>
              <a:rPr lang="en" sz="1600" u="sng">
                <a:latin typeface="Roboto Light"/>
                <a:ea typeface="Roboto Light"/>
                <a:cs typeface="Roboto Light"/>
                <a:sym typeface="Roboto Light"/>
                <a:hlinkClick r:id="rId5"/>
              </a:rPr>
              <a:t>~4 Months Release Cycle</a:t>
            </a:r>
            <a:endParaRPr sz="1600">
              <a:latin typeface="Roboto Light"/>
              <a:ea typeface="Roboto Light"/>
              <a:cs typeface="Roboto Light"/>
              <a:sym typeface="Roboto Light"/>
            </a:endParaRPr>
          </a:p>
          <a:p>
            <a:pPr indent="-330200" lvl="0" marL="457200" rtl="0" algn="just">
              <a:spcBef>
                <a:spcPts val="0"/>
              </a:spcBef>
              <a:spcAft>
                <a:spcPts val="0"/>
              </a:spcAft>
              <a:buClr>
                <a:srgbClr val="000000"/>
              </a:buClr>
              <a:buSzPts val="1600"/>
              <a:buFont typeface="Roboto Light"/>
              <a:buChar char="●"/>
            </a:pPr>
            <a:r>
              <a:rPr lang="en" sz="1600">
                <a:latin typeface="Roboto Light"/>
                <a:ea typeface="Roboto Light"/>
                <a:cs typeface="Roboto Light"/>
                <a:sym typeface="Roboto Light"/>
              </a:rPr>
              <a:t>By today: </a:t>
            </a:r>
            <a:r>
              <a:rPr lang="en" sz="1600">
                <a:solidFill>
                  <a:schemeClr val="accent1"/>
                </a:solidFill>
                <a:latin typeface="Roboto Light"/>
                <a:ea typeface="Roboto Light"/>
                <a:cs typeface="Roboto Light"/>
                <a:sym typeface="Roboto Light"/>
              </a:rPr>
              <a:t>Kubernetes v1.26</a:t>
            </a:r>
            <a:endParaRPr sz="1600">
              <a:solidFill>
                <a:schemeClr val="accent1"/>
              </a:solidFill>
              <a:latin typeface="Roboto Light"/>
              <a:ea typeface="Roboto Light"/>
              <a:cs typeface="Roboto Light"/>
              <a:sym typeface="Roboto Light"/>
            </a:endParaRPr>
          </a:p>
        </p:txBody>
      </p:sp>
      <p:pic>
        <p:nvPicPr>
          <p:cNvPr id="255" name="Google Shape;255;p31"/>
          <p:cNvPicPr preferRelativeResize="0"/>
          <p:nvPr/>
        </p:nvPicPr>
        <p:blipFill>
          <a:blip r:embed="rId6">
            <a:alphaModFix/>
          </a:blip>
          <a:stretch>
            <a:fillRect/>
          </a:stretch>
        </p:blipFill>
        <p:spPr>
          <a:xfrm>
            <a:off x="5116025" y="57400"/>
            <a:ext cx="4006276" cy="4881650"/>
          </a:xfrm>
          <a:prstGeom prst="rect">
            <a:avLst/>
          </a:prstGeom>
          <a:noFill/>
          <a:ln>
            <a:noFill/>
          </a:ln>
        </p:spPr>
      </p:pic>
      <p:sp>
        <p:nvSpPr>
          <p:cNvPr id="256" name="Google Shape;256;p31"/>
          <p:cNvSpPr txBox="1"/>
          <p:nvPr/>
        </p:nvSpPr>
        <p:spPr>
          <a:xfrm>
            <a:off x="8381300" y="4714650"/>
            <a:ext cx="7410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u="sng">
                <a:solidFill>
                  <a:schemeClr val="hlink"/>
                </a:solidFill>
                <a:latin typeface="Roboto"/>
                <a:ea typeface="Roboto"/>
                <a:cs typeface="Roboto"/>
                <a:sym typeface="Roboto"/>
                <a:hlinkClick r:id="rId7"/>
              </a:rPr>
              <a:t>Source</a:t>
            </a:r>
            <a:endParaRPr sz="700">
              <a:latin typeface="Roboto"/>
              <a:ea typeface="Roboto"/>
              <a:cs typeface="Roboto"/>
              <a:sym typeface="Roboto"/>
            </a:endParaRPr>
          </a:p>
        </p:txBody>
      </p:sp>
      <p:pic>
        <p:nvPicPr>
          <p:cNvPr id="257" name="Google Shape;257;p31"/>
          <p:cNvPicPr preferRelativeResize="0"/>
          <p:nvPr/>
        </p:nvPicPr>
        <p:blipFill>
          <a:blip r:embed="rId8">
            <a:alphaModFix/>
          </a:blip>
          <a:stretch>
            <a:fillRect/>
          </a:stretch>
        </p:blipFill>
        <p:spPr>
          <a:xfrm>
            <a:off x="408299" y="3342825"/>
            <a:ext cx="2899350" cy="1391621"/>
          </a:xfrm>
          <a:prstGeom prst="rect">
            <a:avLst/>
          </a:prstGeom>
          <a:noFill/>
          <a:ln>
            <a:noFill/>
          </a:ln>
        </p:spPr>
      </p:pic>
      <p:sp>
        <p:nvSpPr>
          <p:cNvPr id="258" name="Google Shape;258;p31"/>
          <p:cNvSpPr txBox="1"/>
          <p:nvPr/>
        </p:nvSpPr>
        <p:spPr>
          <a:xfrm>
            <a:off x="2289942" y="4776448"/>
            <a:ext cx="757500" cy="276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600" u="sng">
                <a:solidFill>
                  <a:schemeClr val="hlink"/>
                </a:solidFill>
                <a:latin typeface="Roboto"/>
                <a:ea typeface="Roboto"/>
                <a:cs typeface="Roboto"/>
                <a:sym typeface="Roboto"/>
                <a:hlinkClick r:id="rId9"/>
              </a:rPr>
              <a:t>Source</a:t>
            </a:r>
            <a:endParaRPr sz="600">
              <a:latin typeface="Roboto"/>
              <a:ea typeface="Roboto"/>
              <a:cs typeface="Roboto"/>
              <a:sym typeface="Roboto"/>
            </a:endParaRPr>
          </a:p>
        </p:txBody>
      </p:sp>
      <p:pic>
        <p:nvPicPr>
          <p:cNvPr id="259" name="Google Shape;259;p31"/>
          <p:cNvPicPr preferRelativeResize="0"/>
          <p:nvPr/>
        </p:nvPicPr>
        <p:blipFill>
          <a:blip r:embed="rId10">
            <a:alphaModFix/>
          </a:blip>
          <a:stretch>
            <a:fillRect/>
          </a:stretch>
        </p:blipFill>
        <p:spPr>
          <a:xfrm>
            <a:off x="3625787" y="2464602"/>
            <a:ext cx="2420688" cy="2521572"/>
          </a:xfrm>
          <a:prstGeom prst="rect">
            <a:avLst/>
          </a:prstGeom>
          <a:noFill/>
          <a:ln>
            <a:noFill/>
          </a:ln>
        </p:spPr>
      </p:pic>
      <p:sp>
        <p:nvSpPr>
          <p:cNvPr id="260" name="Google Shape;260;p31"/>
          <p:cNvSpPr txBox="1"/>
          <p:nvPr/>
        </p:nvSpPr>
        <p:spPr>
          <a:xfrm>
            <a:off x="6023375" y="4753350"/>
            <a:ext cx="7410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u="sng">
                <a:solidFill>
                  <a:schemeClr val="hlink"/>
                </a:solidFill>
                <a:latin typeface="Roboto"/>
                <a:ea typeface="Roboto"/>
                <a:cs typeface="Roboto"/>
                <a:sym typeface="Roboto"/>
                <a:hlinkClick r:id="rId11"/>
              </a:rPr>
              <a:t>Source</a:t>
            </a:r>
            <a:endParaRPr sz="700">
              <a:latin typeface="Roboto"/>
              <a:ea typeface="Roboto"/>
              <a:cs typeface="Roboto"/>
              <a:sym typeface="Robo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64" name="Shape 264"/>
        <p:cNvGrpSpPr/>
        <p:nvPr/>
      </p:nvGrpSpPr>
      <p:grpSpPr>
        <a:xfrm>
          <a:off x="0" y="0"/>
          <a:ext cx="0" cy="0"/>
          <a:chOff x="0" y="0"/>
          <a:chExt cx="0" cy="0"/>
        </a:xfrm>
      </p:grpSpPr>
      <p:sp>
        <p:nvSpPr>
          <p:cNvPr id="265" name="Google Shape;265;p32"/>
          <p:cNvSpPr txBox="1"/>
          <p:nvPr/>
        </p:nvSpPr>
        <p:spPr>
          <a:xfrm>
            <a:off x="233700" y="228600"/>
            <a:ext cx="8676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latin typeface="Roboto"/>
                <a:ea typeface="Roboto"/>
                <a:cs typeface="Roboto"/>
                <a:sym typeface="Roboto"/>
              </a:rPr>
              <a:t>Crash Course K8s (PaaS Focus)</a:t>
            </a:r>
            <a:endParaRPr b="1" sz="2400">
              <a:latin typeface="Roboto"/>
              <a:ea typeface="Roboto"/>
              <a:cs typeface="Roboto"/>
              <a:sym typeface="Roboto"/>
            </a:endParaRPr>
          </a:p>
        </p:txBody>
      </p:sp>
      <p:sp>
        <p:nvSpPr>
          <p:cNvPr id="266" name="Google Shape;266;p32"/>
          <p:cNvSpPr txBox="1"/>
          <p:nvPr/>
        </p:nvSpPr>
        <p:spPr>
          <a:xfrm>
            <a:off x="475150" y="1116600"/>
            <a:ext cx="8357400" cy="2647500"/>
          </a:xfrm>
          <a:prstGeom prst="rect">
            <a:avLst/>
          </a:prstGeom>
          <a:noFill/>
          <a:ln>
            <a:noFill/>
          </a:ln>
        </p:spPr>
        <p:txBody>
          <a:bodyPr anchorCtr="0" anchor="t" bIns="91425" lIns="91425" spcFirstLastPara="1" rIns="91425" wrap="square" tIns="91425">
            <a:spAutoFit/>
          </a:bodyPr>
          <a:lstStyle/>
          <a:p>
            <a:pPr indent="-330200" lvl="0" marL="457200" rtl="0" algn="just">
              <a:spcBef>
                <a:spcPts val="0"/>
              </a:spcBef>
              <a:spcAft>
                <a:spcPts val="0"/>
              </a:spcAft>
              <a:buSzPts val="1600"/>
              <a:buFont typeface="Roboto Light"/>
              <a:buChar char="●"/>
            </a:pPr>
            <a:r>
              <a:rPr i="1" lang="en" sz="1600" u="sng">
                <a:solidFill>
                  <a:schemeClr val="hlink"/>
                </a:solidFill>
                <a:latin typeface="Roboto Light"/>
                <a:ea typeface="Roboto Light"/>
                <a:cs typeface="Roboto Light"/>
                <a:sym typeface="Roboto Light"/>
                <a:hlinkClick r:id="rId3"/>
              </a:rPr>
              <a:t>why-you-need-kubernetes-and-what-can-it-do (by the project)</a:t>
            </a:r>
            <a:endParaRPr i="1" sz="1600">
              <a:solidFill>
                <a:schemeClr val="accent1"/>
              </a:solidFill>
              <a:latin typeface="Roboto Light"/>
              <a:ea typeface="Roboto Light"/>
              <a:cs typeface="Roboto Light"/>
              <a:sym typeface="Roboto Light"/>
            </a:endParaRPr>
          </a:p>
          <a:p>
            <a:pPr indent="-330200" lvl="1" marL="914400" rtl="0" algn="just">
              <a:spcBef>
                <a:spcPts val="0"/>
              </a:spcBef>
              <a:spcAft>
                <a:spcPts val="0"/>
              </a:spcAft>
              <a:buSzPts val="1600"/>
              <a:buFont typeface="Roboto Light"/>
              <a:buChar char="○"/>
            </a:pPr>
            <a:r>
              <a:rPr i="1" lang="en" sz="1600" u="sng">
                <a:solidFill>
                  <a:schemeClr val="hlink"/>
                </a:solidFill>
                <a:latin typeface="Roboto Light"/>
                <a:ea typeface="Roboto Light"/>
                <a:cs typeface="Roboto Light"/>
                <a:sym typeface="Roboto Light"/>
                <a:hlinkClick r:id="rId4"/>
              </a:rPr>
              <a:t>what-kubernetes-is-not (by the project)</a:t>
            </a:r>
            <a:r>
              <a:rPr i="1" lang="en" sz="1600">
                <a:solidFill>
                  <a:schemeClr val="accent1"/>
                </a:solidFill>
                <a:latin typeface="Roboto Light"/>
                <a:ea typeface="Roboto Light"/>
                <a:cs typeface="Roboto Light"/>
                <a:sym typeface="Roboto Light"/>
              </a:rPr>
              <a:t>  </a:t>
            </a:r>
            <a:endParaRPr i="1" sz="1600">
              <a:solidFill>
                <a:schemeClr val="accent1"/>
              </a:solidFill>
              <a:latin typeface="Roboto Light"/>
              <a:ea typeface="Roboto Light"/>
              <a:cs typeface="Roboto Light"/>
              <a:sym typeface="Roboto Light"/>
            </a:endParaRPr>
          </a:p>
          <a:p>
            <a:pPr indent="-330200" lvl="1" marL="914400" rtl="0" algn="just">
              <a:spcBef>
                <a:spcPts val="0"/>
              </a:spcBef>
              <a:spcAft>
                <a:spcPts val="0"/>
              </a:spcAft>
              <a:buSzPts val="1600"/>
              <a:buFont typeface="Roboto Light"/>
              <a:buChar char="○"/>
            </a:pPr>
            <a:r>
              <a:rPr i="1" lang="en" sz="1600" u="sng">
                <a:solidFill>
                  <a:schemeClr val="hlink"/>
                </a:solidFill>
                <a:latin typeface="Roboto Light"/>
                <a:ea typeface="Roboto Light"/>
                <a:cs typeface="Roboto Light"/>
                <a:sym typeface="Roboto Light"/>
                <a:hlinkClick r:id="rId5"/>
              </a:rPr>
              <a:t>Kubernetes-Fundamentals</a:t>
            </a:r>
            <a:endParaRPr i="1" sz="1600">
              <a:solidFill>
                <a:schemeClr val="accent1"/>
              </a:solidFill>
              <a:latin typeface="Roboto Light"/>
              <a:ea typeface="Roboto Light"/>
              <a:cs typeface="Roboto Light"/>
              <a:sym typeface="Roboto Light"/>
            </a:endParaRPr>
          </a:p>
          <a:p>
            <a:pPr indent="-330200" lvl="0" marL="457200" rtl="0" algn="just">
              <a:spcBef>
                <a:spcPts val="0"/>
              </a:spcBef>
              <a:spcAft>
                <a:spcPts val="0"/>
              </a:spcAft>
              <a:buClr>
                <a:schemeClr val="dk2"/>
              </a:buClr>
              <a:buSzPts val="1600"/>
              <a:buFont typeface="Roboto Light"/>
              <a:buChar char="●"/>
            </a:pPr>
            <a:r>
              <a:rPr lang="en" sz="1600">
                <a:solidFill>
                  <a:schemeClr val="dk2"/>
                </a:solidFill>
                <a:latin typeface="Roboto Light"/>
                <a:ea typeface="Roboto Light"/>
                <a:cs typeface="Roboto Light"/>
                <a:sym typeface="Roboto Light"/>
              </a:rPr>
              <a:t>Explain K8s Core Components </a:t>
            </a:r>
            <a:endParaRPr sz="1600">
              <a:solidFill>
                <a:schemeClr val="dk2"/>
              </a:solidFill>
              <a:latin typeface="Roboto Light"/>
              <a:ea typeface="Roboto Light"/>
              <a:cs typeface="Roboto Light"/>
              <a:sym typeface="Roboto Light"/>
            </a:endParaRPr>
          </a:p>
          <a:p>
            <a:pPr indent="-330200" lvl="0" marL="457200" rtl="0" algn="just">
              <a:spcBef>
                <a:spcPts val="0"/>
              </a:spcBef>
              <a:spcAft>
                <a:spcPts val="0"/>
              </a:spcAft>
              <a:buClr>
                <a:schemeClr val="dk2"/>
              </a:buClr>
              <a:buSzPts val="1600"/>
              <a:buFont typeface="Roboto Light"/>
              <a:buChar char="●"/>
            </a:pPr>
            <a:r>
              <a:rPr lang="en" sz="1600">
                <a:solidFill>
                  <a:schemeClr val="dk2"/>
                </a:solidFill>
                <a:latin typeface="Roboto Light"/>
                <a:ea typeface="Roboto Light"/>
                <a:cs typeface="Roboto Light"/>
                <a:sym typeface="Roboto Light"/>
              </a:rPr>
              <a:t>Few words on Rancher</a:t>
            </a:r>
            <a:endParaRPr sz="1600">
              <a:solidFill>
                <a:schemeClr val="dk2"/>
              </a:solidFill>
              <a:latin typeface="Roboto Light"/>
              <a:ea typeface="Roboto Light"/>
              <a:cs typeface="Roboto Light"/>
              <a:sym typeface="Roboto Light"/>
            </a:endParaRPr>
          </a:p>
          <a:p>
            <a:pPr indent="-330200" lvl="0" marL="457200" rtl="0" algn="just">
              <a:spcBef>
                <a:spcPts val="0"/>
              </a:spcBef>
              <a:spcAft>
                <a:spcPts val="0"/>
              </a:spcAft>
              <a:buClr>
                <a:schemeClr val="dk2"/>
              </a:buClr>
              <a:buSzPts val="1600"/>
              <a:buFont typeface="Roboto Light"/>
              <a:buChar char="●"/>
            </a:pPr>
            <a:r>
              <a:rPr lang="en" sz="1600">
                <a:solidFill>
                  <a:schemeClr val="dk2"/>
                </a:solidFill>
                <a:latin typeface="Roboto Light"/>
                <a:ea typeface="Roboto Light"/>
                <a:cs typeface="Roboto Light"/>
                <a:sym typeface="Roboto Light"/>
              </a:rPr>
              <a:t>Containers, Pods, Sidecars</a:t>
            </a:r>
            <a:endParaRPr sz="1600">
              <a:solidFill>
                <a:schemeClr val="dk2"/>
              </a:solidFill>
              <a:latin typeface="Roboto Light"/>
              <a:ea typeface="Roboto Light"/>
              <a:cs typeface="Roboto Light"/>
              <a:sym typeface="Roboto Light"/>
            </a:endParaRPr>
          </a:p>
          <a:p>
            <a:pPr indent="-330200" lvl="0" marL="457200" rtl="0" algn="just">
              <a:spcBef>
                <a:spcPts val="0"/>
              </a:spcBef>
              <a:spcAft>
                <a:spcPts val="0"/>
              </a:spcAft>
              <a:buClr>
                <a:schemeClr val="dk2"/>
              </a:buClr>
              <a:buSzPts val="1600"/>
              <a:buFont typeface="Roboto Light"/>
              <a:buChar char="●"/>
            </a:pPr>
            <a:r>
              <a:rPr lang="en" sz="1600">
                <a:solidFill>
                  <a:schemeClr val="dk2"/>
                </a:solidFill>
                <a:latin typeface="Roboto Light"/>
                <a:ea typeface="Roboto Light"/>
                <a:cs typeface="Roboto Light"/>
                <a:sym typeface="Roboto Light"/>
              </a:rPr>
              <a:t>Deployments, StatefulSet, Daemonset </a:t>
            </a:r>
            <a:endParaRPr sz="1600">
              <a:solidFill>
                <a:schemeClr val="dk2"/>
              </a:solidFill>
              <a:latin typeface="Roboto Light"/>
              <a:ea typeface="Roboto Light"/>
              <a:cs typeface="Roboto Light"/>
              <a:sym typeface="Roboto Light"/>
            </a:endParaRPr>
          </a:p>
          <a:p>
            <a:pPr indent="-330200" lvl="0" marL="457200" rtl="0" algn="just">
              <a:spcBef>
                <a:spcPts val="0"/>
              </a:spcBef>
              <a:spcAft>
                <a:spcPts val="0"/>
              </a:spcAft>
              <a:buClr>
                <a:schemeClr val="dk2"/>
              </a:buClr>
              <a:buSzPts val="1600"/>
              <a:buFont typeface="Roboto Light"/>
              <a:buChar char="●"/>
            </a:pPr>
            <a:r>
              <a:rPr lang="en" sz="1600">
                <a:solidFill>
                  <a:schemeClr val="dk2"/>
                </a:solidFill>
                <a:latin typeface="Roboto Light"/>
                <a:ea typeface="Roboto Light"/>
                <a:cs typeface="Roboto Light"/>
                <a:sym typeface="Roboto Light"/>
              </a:rPr>
              <a:t>Service</a:t>
            </a:r>
            <a:endParaRPr sz="1600">
              <a:solidFill>
                <a:schemeClr val="dk2"/>
              </a:solidFill>
              <a:latin typeface="Roboto Light"/>
              <a:ea typeface="Roboto Light"/>
              <a:cs typeface="Roboto Light"/>
              <a:sym typeface="Roboto Light"/>
            </a:endParaRPr>
          </a:p>
          <a:p>
            <a:pPr indent="-330200" lvl="0" marL="457200" rtl="0" algn="just">
              <a:spcBef>
                <a:spcPts val="0"/>
              </a:spcBef>
              <a:spcAft>
                <a:spcPts val="0"/>
              </a:spcAft>
              <a:buClr>
                <a:schemeClr val="dk2"/>
              </a:buClr>
              <a:buSzPts val="1600"/>
              <a:buFont typeface="Roboto Light"/>
              <a:buChar char="●"/>
            </a:pPr>
            <a:r>
              <a:rPr lang="en" sz="1600">
                <a:solidFill>
                  <a:schemeClr val="dk2"/>
                </a:solidFill>
                <a:latin typeface="Roboto Light"/>
                <a:ea typeface="Roboto Light"/>
                <a:cs typeface="Roboto Light"/>
                <a:sym typeface="Roboto Light"/>
              </a:rPr>
              <a:t>Ingress</a:t>
            </a:r>
            <a:endParaRPr sz="1600">
              <a:solidFill>
                <a:schemeClr val="dk2"/>
              </a:solidFill>
              <a:latin typeface="Roboto Light"/>
              <a:ea typeface="Roboto Light"/>
              <a:cs typeface="Roboto Light"/>
              <a:sym typeface="Roboto Light"/>
            </a:endParaRPr>
          </a:p>
          <a:p>
            <a:pPr indent="-330200" lvl="0" marL="457200" rtl="0" algn="just">
              <a:spcBef>
                <a:spcPts val="0"/>
              </a:spcBef>
              <a:spcAft>
                <a:spcPts val="0"/>
              </a:spcAft>
              <a:buClr>
                <a:schemeClr val="dk2"/>
              </a:buClr>
              <a:buSzPts val="1600"/>
              <a:buFont typeface="Roboto Light"/>
              <a:buChar char="●"/>
            </a:pPr>
            <a:r>
              <a:rPr lang="en" sz="1600">
                <a:solidFill>
                  <a:schemeClr val="dk2"/>
                </a:solidFill>
                <a:latin typeface="Roboto Light"/>
                <a:ea typeface="Roboto Light"/>
                <a:cs typeface="Roboto Light"/>
                <a:sym typeface="Roboto Light"/>
              </a:rPr>
              <a:t>Store Data in K8s: PV/PVC, ConfigMap, Secrets</a:t>
            </a:r>
            <a:endParaRPr sz="1600">
              <a:solidFill>
                <a:schemeClr val="dk2"/>
              </a:solidFill>
              <a:latin typeface="Roboto Light"/>
              <a:ea typeface="Roboto Light"/>
              <a:cs typeface="Roboto Light"/>
              <a:sym typeface="Roboto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33"/>
          <p:cNvSpPr txBox="1"/>
          <p:nvPr>
            <p:ph idx="12" type="sldNum"/>
          </p:nvPr>
        </p:nvSpPr>
        <p:spPr>
          <a:xfrm>
            <a:off x="8539400" y="4889875"/>
            <a:ext cx="370200" cy="1725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pic>
        <p:nvPicPr>
          <p:cNvPr id="272" name="Google Shape;272;p33"/>
          <p:cNvPicPr preferRelativeResize="0"/>
          <p:nvPr/>
        </p:nvPicPr>
        <p:blipFill>
          <a:blip r:embed="rId3">
            <a:alphaModFix/>
          </a:blip>
          <a:stretch>
            <a:fillRect/>
          </a:stretch>
        </p:blipFill>
        <p:spPr>
          <a:xfrm>
            <a:off x="152400" y="735550"/>
            <a:ext cx="8839198" cy="3739295"/>
          </a:xfrm>
          <a:prstGeom prst="rect">
            <a:avLst/>
          </a:prstGeom>
          <a:noFill/>
          <a:ln>
            <a:noFill/>
          </a:ln>
        </p:spPr>
      </p:pic>
      <p:sp>
        <p:nvSpPr>
          <p:cNvPr id="273" name="Google Shape;273;p33"/>
          <p:cNvSpPr txBox="1"/>
          <p:nvPr/>
        </p:nvSpPr>
        <p:spPr>
          <a:xfrm>
            <a:off x="7989975" y="4520813"/>
            <a:ext cx="741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u="sng">
                <a:solidFill>
                  <a:schemeClr val="hlink"/>
                </a:solidFill>
                <a:latin typeface="Roboto"/>
                <a:ea typeface="Roboto"/>
                <a:cs typeface="Roboto"/>
                <a:sym typeface="Roboto"/>
                <a:hlinkClick r:id="rId4"/>
              </a:rPr>
              <a:t>Source</a:t>
            </a:r>
            <a:endParaRPr sz="900">
              <a:latin typeface="Roboto"/>
              <a:ea typeface="Roboto"/>
              <a:cs typeface="Roboto"/>
              <a:sym typeface="Robot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77" name="Shape 277"/>
        <p:cNvGrpSpPr/>
        <p:nvPr/>
      </p:nvGrpSpPr>
      <p:grpSpPr>
        <a:xfrm>
          <a:off x="0" y="0"/>
          <a:ext cx="0" cy="0"/>
          <a:chOff x="0" y="0"/>
          <a:chExt cx="0" cy="0"/>
        </a:xfrm>
      </p:grpSpPr>
      <p:sp>
        <p:nvSpPr>
          <p:cNvPr id="278" name="Google Shape;278;p34"/>
          <p:cNvSpPr txBox="1"/>
          <p:nvPr/>
        </p:nvSpPr>
        <p:spPr>
          <a:xfrm>
            <a:off x="233700" y="228600"/>
            <a:ext cx="8676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latin typeface="Roboto"/>
                <a:ea typeface="Roboto"/>
                <a:cs typeface="Roboto"/>
                <a:sym typeface="Roboto"/>
              </a:rPr>
              <a:t>K8s Core Components</a:t>
            </a:r>
            <a:endParaRPr b="1" sz="2400">
              <a:latin typeface="Roboto"/>
              <a:ea typeface="Roboto"/>
              <a:cs typeface="Roboto"/>
              <a:sym typeface="Roboto"/>
            </a:endParaRPr>
          </a:p>
        </p:txBody>
      </p:sp>
      <p:sp>
        <p:nvSpPr>
          <p:cNvPr id="279" name="Google Shape;279;p34"/>
          <p:cNvSpPr txBox="1"/>
          <p:nvPr/>
        </p:nvSpPr>
        <p:spPr>
          <a:xfrm>
            <a:off x="475150" y="1116600"/>
            <a:ext cx="8357400" cy="4311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t/>
            </a:r>
            <a:endParaRPr b="1" i="1" sz="1600">
              <a:solidFill>
                <a:schemeClr val="accent1"/>
              </a:solidFill>
              <a:latin typeface="Roboto"/>
              <a:ea typeface="Roboto"/>
              <a:cs typeface="Roboto"/>
              <a:sym typeface="Roboto"/>
            </a:endParaRPr>
          </a:p>
        </p:txBody>
      </p:sp>
      <p:pic>
        <p:nvPicPr>
          <p:cNvPr id="280" name="Google Shape;280;p34"/>
          <p:cNvPicPr preferRelativeResize="0"/>
          <p:nvPr/>
        </p:nvPicPr>
        <p:blipFill>
          <a:blip r:embed="rId3">
            <a:alphaModFix/>
          </a:blip>
          <a:stretch>
            <a:fillRect/>
          </a:stretch>
        </p:blipFill>
        <p:spPr>
          <a:xfrm>
            <a:off x="663988" y="854550"/>
            <a:ext cx="7816026" cy="3652050"/>
          </a:xfrm>
          <a:prstGeom prst="rect">
            <a:avLst/>
          </a:prstGeom>
          <a:noFill/>
          <a:ln>
            <a:noFill/>
          </a:ln>
        </p:spPr>
      </p:pic>
      <p:sp>
        <p:nvSpPr>
          <p:cNvPr id="281" name="Google Shape;281;p34"/>
          <p:cNvSpPr txBox="1"/>
          <p:nvPr/>
        </p:nvSpPr>
        <p:spPr>
          <a:xfrm>
            <a:off x="7946775" y="4495875"/>
            <a:ext cx="741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u="sng">
                <a:solidFill>
                  <a:schemeClr val="hlink"/>
                </a:solidFill>
                <a:latin typeface="Roboto"/>
                <a:ea typeface="Roboto"/>
                <a:cs typeface="Roboto"/>
                <a:sym typeface="Roboto"/>
                <a:hlinkClick r:id="rId4"/>
              </a:rPr>
              <a:t>Source</a:t>
            </a:r>
            <a:endParaRPr sz="900">
              <a:latin typeface="Roboto"/>
              <a:ea typeface="Roboto"/>
              <a:cs typeface="Roboto"/>
              <a:sym typeface="Roboto"/>
            </a:endParaRPr>
          </a:p>
        </p:txBody>
      </p:sp>
      <p:sp>
        <p:nvSpPr>
          <p:cNvPr id="282" name="Google Shape;282;p34"/>
          <p:cNvSpPr txBox="1"/>
          <p:nvPr/>
        </p:nvSpPr>
        <p:spPr>
          <a:xfrm>
            <a:off x="548225" y="4480425"/>
            <a:ext cx="57873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solidFill>
                  <a:schemeClr val="dk2"/>
                </a:solidFill>
                <a:latin typeface="Roboto"/>
                <a:ea typeface="Roboto"/>
                <a:cs typeface="Roboto"/>
                <a:sym typeface="Roboto"/>
              </a:rPr>
              <a:t>Note: </a:t>
            </a:r>
            <a:r>
              <a:rPr lang="en" sz="1100">
                <a:solidFill>
                  <a:schemeClr val="accent1"/>
                </a:solidFill>
                <a:latin typeface="Roboto"/>
                <a:ea typeface="Roboto"/>
                <a:cs typeface="Roboto"/>
                <a:sym typeface="Roboto"/>
              </a:rPr>
              <a:t>Control Plane</a:t>
            </a:r>
            <a:r>
              <a:rPr lang="en" sz="1100">
                <a:solidFill>
                  <a:schemeClr val="dk2"/>
                </a:solidFill>
                <a:latin typeface="Roboto"/>
                <a:ea typeface="Roboto"/>
                <a:cs typeface="Roboto"/>
                <a:sym typeface="Roboto"/>
              </a:rPr>
              <a:t> is usually managed by CloudProvider (EKS,AKS, GKE, ….)</a:t>
            </a:r>
            <a:endParaRPr sz="1100">
              <a:solidFill>
                <a:schemeClr val="dk2"/>
              </a:solidFill>
              <a:latin typeface="Roboto"/>
              <a:ea typeface="Roboto"/>
              <a:cs typeface="Roboto"/>
              <a:sym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86" name="Shape 286"/>
        <p:cNvGrpSpPr/>
        <p:nvPr/>
      </p:nvGrpSpPr>
      <p:grpSpPr>
        <a:xfrm>
          <a:off x="0" y="0"/>
          <a:ext cx="0" cy="0"/>
          <a:chOff x="0" y="0"/>
          <a:chExt cx="0" cy="0"/>
        </a:xfrm>
      </p:grpSpPr>
      <p:sp>
        <p:nvSpPr>
          <p:cNvPr id="287" name="Google Shape;287;p35"/>
          <p:cNvSpPr txBox="1"/>
          <p:nvPr/>
        </p:nvSpPr>
        <p:spPr>
          <a:xfrm>
            <a:off x="233700" y="228600"/>
            <a:ext cx="8676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latin typeface="Roboto"/>
                <a:ea typeface="Roboto"/>
                <a:cs typeface="Roboto"/>
                <a:sym typeface="Roboto"/>
              </a:rPr>
              <a:t>Few words on Rancher</a:t>
            </a:r>
            <a:endParaRPr b="1" sz="2400">
              <a:latin typeface="Roboto"/>
              <a:ea typeface="Roboto"/>
              <a:cs typeface="Roboto"/>
              <a:sym typeface="Roboto"/>
            </a:endParaRPr>
          </a:p>
        </p:txBody>
      </p:sp>
      <p:pic>
        <p:nvPicPr>
          <p:cNvPr id="288" name="Google Shape;288;p35"/>
          <p:cNvPicPr preferRelativeResize="0"/>
          <p:nvPr/>
        </p:nvPicPr>
        <p:blipFill>
          <a:blip r:embed="rId3">
            <a:alphaModFix/>
          </a:blip>
          <a:stretch>
            <a:fillRect/>
          </a:stretch>
        </p:blipFill>
        <p:spPr>
          <a:xfrm>
            <a:off x="4215600" y="1879325"/>
            <a:ext cx="4847099" cy="2806974"/>
          </a:xfrm>
          <a:prstGeom prst="rect">
            <a:avLst/>
          </a:prstGeom>
          <a:noFill/>
          <a:ln>
            <a:noFill/>
          </a:ln>
        </p:spPr>
      </p:pic>
      <p:sp>
        <p:nvSpPr>
          <p:cNvPr id="289" name="Google Shape;289;p35"/>
          <p:cNvSpPr txBox="1"/>
          <p:nvPr>
            <p:ph idx="4294967295" type="body"/>
          </p:nvPr>
        </p:nvSpPr>
        <p:spPr>
          <a:xfrm>
            <a:off x="315125" y="801300"/>
            <a:ext cx="8600400" cy="39876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sz="1300"/>
              <a:t>Open-Source Project</a:t>
            </a:r>
            <a:endParaRPr sz="1300"/>
          </a:p>
          <a:p>
            <a:pPr indent="-311150" lvl="1" marL="914400" rtl="0" algn="l">
              <a:spcBef>
                <a:spcPts val="0"/>
              </a:spcBef>
              <a:spcAft>
                <a:spcPts val="0"/>
              </a:spcAft>
              <a:buSzPts val="1300"/>
              <a:buChar char="○"/>
            </a:pPr>
            <a:r>
              <a:rPr i="1" lang="en" sz="1300"/>
              <a:t>Enterprise Version </a:t>
            </a:r>
            <a:r>
              <a:rPr i="1" lang="en" sz="1300" u="sng">
                <a:solidFill>
                  <a:schemeClr val="hlink"/>
                </a:solidFill>
                <a:hlinkClick r:id="rId4"/>
              </a:rPr>
              <a:t>RancherLabs acquisition by SUSE in 07/2020</a:t>
            </a:r>
            <a:endParaRPr i="1" sz="1300"/>
          </a:p>
          <a:p>
            <a:pPr indent="-311150" lvl="0" marL="457200" rtl="0" algn="l">
              <a:spcBef>
                <a:spcPts val="0"/>
              </a:spcBef>
              <a:spcAft>
                <a:spcPts val="0"/>
              </a:spcAft>
              <a:buSzPts val="1300"/>
              <a:buChar char="●"/>
            </a:pPr>
            <a:r>
              <a:rPr lang="en" sz="1300"/>
              <a:t>Highly used in productive Cloud-based and On-Prem  (RKE/RKE2) Kubernetes Clusters </a:t>
            </a:r>
            <a:endParaRPr sz="1300"/>
          </a:p>
          <a:p>
            <a:pPr indent="-311150" lvl="0" marL="457200" rtl="0" algn="l">
              <a:spcBef>
                <a:spcPts val="0"/>
              </a:spcBef>
              <a:spcAft>
                <a:spcPts val="0"/>
              </a:spcAft>
              <a:buSzPts val="1300"/>
              <a:buChar char="●"/>
            </a:pPr>
            <a:r>
              <a:rPr lang="en" sz="1300"/>
              <a:t>Organized in “K8s-Style” itself (API and Objects, stored in ETCD)</a:t>
            </a:r>
            <a:endParaRPr sz="1300"/>
          </a:p>
          <a:p>
            <a:pPr indent="0" lvl="0" marL="0" rtl="0" algn="l">
              <a:spcBef>
                <a:spcPts val="1600"/>
              </a:spcBef>
              <a:spcAft>
                <a:spcPts val="0"/>
              </a:spcAft>
              <a:buNone/>
            </a:pPr>
            <a:r>
              <a:rPr b="1" lang="en" sz="1300">
                <a:solidFill>
                  <a:schemeClr val="accent1"/>
                </a:solidFill>
              </a:rPr>
              <a:t>We use Rancher in Magnolia PaaS for:</a:t>
            </a:r>
            <a:endParaRPr sz="1300"/>
          </a:p>
          <a:p>
            <a:pPr indent="-311150" lvl="0" marL="457200" rtl="0" algn="l">
              <a:spcBef>
                <a:spcPts val="1600"/>
              </a:spcBef>
              <a:spcAft>
                <a:spcPts val="0"/>
              </a:spcAft>
              <a:buSzPts val="1300"/>
              <a:buChar char="●"/>
            </a:pPr>
            <a:r>
              <a:rPr b="1" lang="en" sz="1300"/>
              <a:t>M</a:t>
            </a:r>
            <a:r>
              <a:rPr b="1" lang="en" sz="1300"/>
              <a:t>anage K8s Clusters on different providers</a:t>
            </a:r>
            <a:endParaRPr b="1" sz="1300"/>
          </a:p>
          <a:p>
            <a:pPr indent="-311150" lvl="0" marL="457200" rtl="0" algn="l">
              <a:spcBef>
                <a:spcPts val="0"/>
              </a:spcBef>
              <a:spcAft>
                <a:spcPts val="0"/>
              </a:spcAft>
              <a:buSzPts val="1300"/>
              <a:buChar char="●"/>
            </a:pPr>
            <a:r>
              <a:rPr lang="en" sz="1300"/>
              <a:t>Cloud/K8s Agnostic (“cattle-system”)</a:t>
            </a:r>
            <a:endParaRPr sz="1300"/>
          </a:p>
          <a:p>
            <a:pPr indent="-311150" lvl="0" marL="457200" rtl="0" algn="l">
              <a:spcBef>
                <a:spcPts val="0"/>
              </a:spcBef>
              <a:spcAft>
                <a:spcPts val="0"/>
              </a:spcAft>
              <a:buSzPts val="1300"/>
              <a:buChar char="●"/>
            </a:pPr>
            <a:r>
              <a:rPr lang="en" sz="1300"/>
              <a:t>Convenient WebUI</a:t>
            </a:r>
            <a:endParaRPr sz="1300"/>
          </a:p>
          <a:p>
            <a:pPr indent="-311150" lvl="0" marL="457200" rtl="0" algn="l">
              <a:spcBef>
                <a:spcPts val="0"/>
              </a:spcBef>
              <a:spcAft>
                <a:spcPts val="0"/>
              </a:spcAft>
              <a:buSzPts val="1300"/>
              <a:buChar char="●"/>
            </a:pPr>
            <a:r>
              <a:rPr lang="en" sz="1300"/>
              <a:t>Centralized Access Management</a:t>
            </a:r>
            <a:endParaRPr sz="1300"/>
          </a:p>
          <a:p>
            <a:pPr indent="-311150" lvl="0" marL="457200" rtl="0" algn="l">
              <a:spcBef>
                <a:spcPts val="0"/>
              </a:spcBef>
              <a:spcAft>
                <a:spcPts val="0"/>
              </a:spcAft>
              <a:buSzPts val="1300"/>
              <a:buChar char="●"/>
            </a:pPr>
            <a:r>
              <a:rPr lang="en" sz="1300"/>
              <a:t>Agnostic K8s API for Magnolia Cockpit</a:t>
            </a:r>
            <a:endParaRPr sz="1300"/>
          </a:p>
          <a:p>
            <a:pPr indent="-311150" lvl="0" marL="457200" rtl="0" algn="l">
              <a:spcBef>
                <a:spcPts val="0"/>
              </a:spcBef>
              <a:spcAft>
                <a:spcPts val="0"/>
              </a:spcAft>
              <a:buSzPts val="1300"/>
              <a:buChar char="●"/>
            </a:pPr>
            <a:r>
              <a:rPr lang="en" sz="1300"/>
              <a:t>Comes with Automation via </a:t>
            </a:r>
            <a:r>
              <a:rPr lang="en" sz="1300" u="sng">
                <a:solidFill>
                  <a:schemeClr val="hlink"/>
                </a:solidFill>
                <a:hlinkClick r:id="rId5"/>
              </a:rPr>
              <a:t>Fleet</a:t>
            </a:r>
            <a:r>
              <a:rPr lang="en" sz="1300"/>
              <a:t> </a:t>
            </a:r>
            <a:endParaRPr sz="1300"/>
          </a:p>
          <a:p>
            <a:pPr indent="-311150" lvl="0" marL="457200" rtl="0" algn="l">
              <a:spcBef>
                <a:spcPts val="0"/>
              </a:spcBef>
              <a:spcAft>
                <a:spcPts val="0"/>
              </a:spcAft>
              <a:buSzPts val="1300"/>
              <a:buChar char="●"/>
            </a:pPr>
            <a:r>
              <a:rPr lang="en" sz="1300"/>
              <a:t>“local“ </a:t>
            </a:r>
            <a:r>
              <a:rPr lang="en" sz="1300" u="sng">
                <a:solidFill>
                  <a:schemeClr val="hlink"/>
                </a:solidFill>
                <a:hlinkClick r:id="rId6"/>
              </a:rPr>
              <a:t>K3s - lightweight K8s distribution</a:t>
            </a:r>
            <a:endParaRPr sz="1300"/>
          </a:p>
          <a:p>
            <a:pPr indent="-311150" lvl="0" marL="457200" rtl="0" algn="l">
              <a:spcBef>
                <a:spcPts val="0"/>
              </a:spcBef>
              <a:spcAft>
                <a:spcPts val="0"/>
              </a:spcAft>
              <a:buSzPts val="1300"/>
              <a:buChar char="●"/>
            </a:pPr>
            <a:r>
              <a:rPr lang="en" sz="1300"/>
              <a:t>… Always a bit behind </a:t>
            </a:r>
            <a:r>
              <a:rPr lang="en" sz="1300" u="sng">
                <a:solidFill>
                  <a:schemeClr val="hlink"/>
                </a:solidFill>
                <a:hlinkClick r:id="rId7"/>
              </a:rPr>
              <a:t>K8s Release Cycle</a:t>
            </a:r>
            <a:endParaRPr sz="13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36"/>
          <p:cNvSpPr txBox="1"/>
          <p:nvPr>
            <p:ph type="ctrTitle"/>
          </p:nvPr>
        </p:nvSpPr>
        <p:spPr>
          <a:xfrm>
            <a:off x="723600" y="1179375"/>
            <a:ext cx="7696800" cy="22809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Demo Basic Kubernetes Webserver</a:t>
            </a:r>
            <a:endParaRPr/>
          </a:p>
        </p:txBody>
      </p:sp>
    </p:spTree>
  </p:cSld>
  <p:clrMapOvr>
    <a:masterClrMapping/>
  </p:clrMapOvr>
</p:sld>
</file>

<file path=ppt/theme/theme1.xml><?xml version="1.0" encoding="utf-8"?>
<a:theme xmlns:a="http://schemas.openxmlformats.org/drawingml/2006/main" xmlns:r="http://schemas.openxmlformats.org/officeDocument/2006/relationships" name="Magnolia Template 2020">
  <a:themeElements>
    <a:clrScheme name="Simple Light">
      <a:dk1>
        <a:srgbClr val="FFFFFF"/>
      </a:dk1>
      <a:lt1>
        <a:srgbClr val="E9EBE8"/>
      </a:lt1>
      <a:dk2>
        <a:srgbClr val="1E1F1C"/>
      </a:dk2>
      <a:lt2>
        <a:srgbClr val="A8A8A8"/>
      </a:lt2>
      <a:accent1>
        <a:srgbClr val="599900"/>
      </a:accent1>
      <a:accent2>
        <a:srgbClr val="FFC226"/>
      </a:accent2>
      <a:accent3>
        <a:srgbClr val="7ECB13"/>
      </a:accent3>
      <a:accent4>
        <a:srgbClr val="FF562A"/>
      </a:accent4>
      <a:accent5>
        <a:srgbClr val="00ADEF"/>
      </a:accent5>
      <a:accent6>
        <a:srgbClr val="3A6300"/>
      </a:accent6>
      <a:hlink>
        <a:srgbClr val="0B58B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