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4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</p:sldIdLst>
  <p:sldSz cy="5143500" cx="9144000"/>
  <p:notesSz cx="6858000" cy="9144000"/>
  <p:embeddedFontLst>
    <p:embeddedFont>
      <p:font typeface="Roboto"/>
      <p:regular r:id="rId31"/>
      <p:bold r:id="rId32"/>
      <p:italic r:id="rId33"/>
      <p:boldItalic r:id="rId34"/>
    </p:embeddedFont>
    <p:embeddedFont>
      <p:font typeface="Roboto Light"/>
      <p:regular r:id="rId35"/>
      <p:bold r:id="rId36"/>
      <p:italic r:id="rId37"/>
      <p:boldItalic r:id="rId38"/>
    </p:embeddedFont>
    <p:embeddedFont>
      <p:font typeface="Roboto Mono"/>
      <p:regular r:id="rId39"/>
      <p:bold r:id="rId40"/>
      <p:italic r:id="rId41"/>
      <p:boldItalic r:id="rId42"/>
    </p:embeddedFont>
    <p:embeddedFont>
      <p:font typeface="Questrial"/>
      <p:regular r:id="rId4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RobotoMono-bold.fntdata"/><Relationship Id="rId20" Type="http://schemas.openxmlformats.org/officeDocument/2006/relationships/slide" Target="slides/slide16.xml"/><Relationship Id="rId42" Type="http://schemas.openxmlformats.org/officeDocument/2006/relationships/font" Target="fonts/RobotoMono-boldItalic.fntdata"/><Relationship Id="rId41" Type="http://schemas.openxmlformats.org/officeDocument/2006/relationships/font" Target="fonts/RobotoMono-italic.fntdata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43" Type="http://schemas.openxmlformats.org/officeDocument/2006/relationships/font" Target="fonts/Questrial-regular.fntdata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slide" Target="slides/slide25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font" Target="fonts/Roboto-regular.fntdata"/><Relationship Id="rId30" Type="http://schemas.openxmlformats.org/officeDocument/2006/relationships/slide" Target="slides/slide26.xml"/><Relationship Id="rId11" Type="http://schemas.openxmlformats.org/officeDocument/2006/relationships/slide" Target="slides/slide7.xml"/><Relationship Id="rId33" Type="http://schemas.openxmlformats.org/officeDocument/2006/relationships/font" Target="fonts/Roboto-italic.fntdata"/><Relationship Id="rId10" Type="http://schemas.openxmlformats.org/officeDocument/2006/relationships/slide" Target="slides/slide6.xml"/><Relationship Id="rId32" Type="http://schemas.openxmlformats.org/officeDocument/2006/relationships/font" Target="fonts/Roboto-bold.fntdata"/><Relationship Id="rId13" Type="http://schemas.openxmlformats.org/officeDocument/2006/relationships/slide" Target="slides/slide9.xml"/><Relationship Id="rId35" Type="http://schemas.openxmlformats.org/officeDocument/2006/relationships/font" Target="fonts/RobotoLight-regular.fntdata"/><Relationship Id="rId12" Type="http://schemas.openxmlformats.org/officeDocument/2006/relationships/slide" Target="slides/slide8.xml"/><Relationship Id="rId34" Type="http://schemas.openxmlformats.org/officeDocument/2006/relationships/font" Target="fonts/Roboto-boldItalic.fntdata"/><Relationship Id="rId15" Type="http://schemas.openxmlformats.org/officeDocument/2006/relationships/slide" Target="slides/slide11.xml"/><Relationship Id="rId37" Type="http://schemas.openxmlformats.org/officeDocument/2006/relationships/font" Target="fonts/RobotoLight-italic.fntdata"/><Relationship Id="rId14" Type="http://schemas.openxmlformats.org/officeDocument/2006/relationships/slide" Target="slides/slide10.xml"/><Relationship Id="rId36" Type="http://schemas.openxmlformats.org/officeDocument/2006/relationships/font" Target="fonts/RobotoLight-bold.fntdata"/><Relationship Id="rId17" Type="http://schemas.openxmlformats.org/officeDocument/2006/relationships/slide" Target="slides/slide13.xml"/><Relationship Id="rId39" Type="http://schemas.openxmlformats.org/officeDocument/2006/relationships/font" Target="fonts/RobotoMono-regular.fntdata"/><Relationship Id="rId16" Type="http://schemas.openxmlformats.org/officeDocument/2006/relationships/slide" Target="slides/slide12.xml"/><Relationship Id="rId38" Type="http://schemas.openxmlformats.org/officeDocument/2006/relationships/font" Target="fonts/RobotoLight-boldItalic.fntdata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ad9f03ce4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" name="Google Shape;215;gad9f03ce4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220f7557842_0_3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6" name="Google Shape;276;g220f7557842_0_3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g220f7557842_0_4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5" name="Google Shape;285;g220f7557842_0_4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g220f7557842_0_3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2" name="Google Shape;292;g220f7557842_0_3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g220f7557842_0_3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9" name="Google Shape;299;g220f7557842_0_3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g220f7557842_0_3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6" name="Google Shape;306;g220f7557842_0_3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g220f7557842_0_39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3" name="Google Shape;313;g220f7557842_0_3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g220f7557842_0_4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0" name="Google Shape;320;g220f7557842_0_4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g220f7557842_0_4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7" name="Google Shape;327;g220f7557842_0_4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g220f7557842_0_4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4" name="Google Shape;334;g220f7557842_0_4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g220f7557842_0_4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1" name="Google Shape;341;g220f7557842_0_4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a2cf49f49b_0_1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2" name="Google Shape;222;ga2cf49f49b_0_1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g220f7557842_0_4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6" name="Google Shape;346;g220f7557842_0_4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g221b4be000d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3" name="Google Shape;353;g221b4be000d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8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g221b4be000d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0" name="Google Shape;360;g221b4be000d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g221b4be000d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5" name="Google Shape;365;g221b4be000d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g221b4be000d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2" name="Google Shape;372;g221b4be000d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g221b4be000d_0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9" name="Google Shape;379;g221b4be000d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g221b4be000d_0_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6" name="Google Shape;386;g221b4be000d_0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220f7557842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7" name="Google Shape;227;g220f7557842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220f7557842_0_3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4" name="Google Shape;234;g220f7557842_0_3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220f7557842_0_3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220f7557842_0_3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g220f7557842_0_3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8" name="Google Shape;248;g220f7557842_0_3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g221b4be000d_0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5" name="Google Shape;255;g221b4be000d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g220f7557842_0_3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2" name="Google Shape;262;g220f7557842_0_3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g220f7557842_0_3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9" name="Google Shape;269;g220f7557842_0_3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pening / Photo">
  <p:cSld name="CUSTOM_7">
    <p:bg>
      <p:bgPr>
        <a:noFill/>
      </p:bgPr>
    </p:bg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>
            <a:off x="6400" y="6400"/>
            <a:ext cx="9144000" cy="5143500"/>
          </a:xfrm>
          <a:prstGeom prst="rect">
            <a:avLst/>
          </a:prstGeom>
          <a:solidFill>
            <a:srgbClr val="1E1F1C">
              <a:alpha val="3464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" name="Google Shape;10;p2"/>
          <p:cNvSpPr txBox="1"/>
          <p:nvPr>
            <p:ph type="title"/>
          </p:nvPr>
        </p:nvSpPr>
        <p:spPr>
          <a:xfrm>
            <a:off x="267700" y="1339250"/>
            <a:ext cx="7506900" cy="1380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4000">
                <a:solidFill>
                  <a:srgbClr val="FFFF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7700" y="2719201"/>
            <a:ext cx="4432800" cy="59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1pPr>
            <a:lvl2pPr lvl="1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2pPr>
            <a:lvl3pPr lvl="2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3pPr>
            <a:lvl4pPr lvl="3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4pPr>
            <a:lvl5pPr lvl="4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5pPr>
            <a:lvl6pPr lvl="5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6pPr>
            <a:lvl7pPr lvl="6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7pPr>
            <a:lvl8pPr lvl="7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8pPr>
            <a:lvl9pPr lvl="8">
              <a:spcBef>
                <a:spcPts val="1600"/>
              </a:spcBef>
              <a:spcAft>
                <a:spcPts val="1600"/>
              </a:spcAft>
              <a:buNone/>
              <a:defRPr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2" name="Google Shape;12;p2"/>
          <p:cNvSpPr txBox="1"/>
          <p:nvPr>
            <p:ph idx="2" type="subTitle"/>
          </p:nvPr>
        </p:nvSpPr>
        <p:spPr>
          <a:xfrm>
            <a:off x="267700" y="3361469"/>
            <a:ext cx="4432800" cy="59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800">
                <a:solidFill>
                  <a:srgbClr val="FFFFFF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800">
                <a:solidFill>
                  <a:srgbClr val="FFFFFF"/>
                </a:solidFill>
                <a:latin typeface="Roboto Light"/>
                <a:ea typeface="Roboto Light"/>
                <a:cs typeface="Roboto Light"/>
                <a:sym typeface="Roboto Light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800">
                <a:solidFill>
                  <a:srgbClr val="FFFFFF"/>
                </a:solidFill>
                <a:latin typeface="Roboto Light"/>
                <a:ea typeface="Roboto Light"/>
                <a:cs typeface="Roboto Light"/>
                <a:sym typeface="Roboto Light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800">
                <a:solidFill>
                  <a:srgbClr val="FFFFFF"/>
                </a:solidFill>
                <a:latin typeface="Roboto Light"/>
                <a:ea typeface="Roboto Light"/>
                <a:cs typeface="Roboto Light"/>
                <a:sym typeface="Roboto Light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800">
                <a:solidFill>
                  <a:srgbClr val="FFFFFF"/>
                </a:solidFill>
                <a:latin typeface="Roboto Light"/>
                <a:ea typeface="Roboto Light"/>
                <a:cs typeface="Roboto Light"/>
                <a:sym typeface="Roboto Light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800">
                <a:solidFill>
                  <a:srgbClr val="FFFFFF"/>
                </a:solidFill>
                <a:latin typeface="Roboto Light"/>
                <a:ea typeface="Roboto Light"/>
                <a:cs typeface="Roboto Light"/>
                <a:sym typeface="Roboto Light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800">
                <a:solidFill>
                  <a:srgbClr val="FFFFFF"/>
                </a:solidFill>
                <a:latin typeface="Roboto Light"/>
                <a:ea typeface="Roboto Light"/>
                <a:cs typeface="Roboto Light"/>
                <a:sym typeface="Roboto Light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800">
                <a:solidFill>
                  <a:srgbClr val="FFFFFF"/>
                </a:solidFill>
                <a:latin typeface="Roboto Light"/>
                <a:ea typeface="Roboto Light"/>
                <a:cs typeface="Roboto Light"/>
                <a:sym typeface="Roboto Light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800">
                <a:solidFill>
                  <a:srgbClr val="FFFFFF"/>
                </a:solidFill>
                <a:latin typeface="Roboto Light"/>
                <a:ea typeface="Roboto Light"/>
                <a:cs typeface="Roboto Light"/>
                <a:sym typeface="Roboto Light"/>
              </a:defRPr>
            </a:lvl9pPr>
          </a:lstStyle>
          <a:p/>
        </p:txBody>
      </p:sp>
      <p:pic>
        <p:nvPicPr>
          <p:cNvPr id="13" name="Google Shape;13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20100" y="228600"/>
            <a:ext cx="883053" cy="22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285">
          <p15:clr>
            <a:srgbClr val="FA7B17"/>
          </p15:clr>
        </p15:guide>
        <p15:guide id="2" orient="horz" pos="2955">
          <p15:clr>
            <a:srgbClr val="FA7B17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hapter Breaker / Dark">
  <p:cSld name="CUSTOM_25_2_1_1_1_2">
    <p:bg>
      <p:bgPr>
        <a:solidFill>
          <a:srgbClr val="1E1F1C"/>
        </a:solidFill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1"/>
          <p:cNvSpPr txBox="1"/>
          <p:nvPr>
            <p:ph type="ctrTitle"/>
          </p:nvPr>
        </p:nvSpPr>
        <p:spPr>
          <a:xfrm>
            <a:off x="723600" y="1179375"/>
            <a:ext cx="7696800" cy="2280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oboto"/>
              <a:buNone/>
              <a:defRPr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oboto"/>
              <a:buNone/>
              <a:defRPr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oboto"/>
              <a:buNone/>
              <a:defRPr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oboto"/>
              <a:buNone/>
              <a:defRPr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oboto"/>
              <a:buNone/>
              <a:defRPr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oboto"/>
              <a:buNone/>
              <a:defRPr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oboto"/>
              <a:buNone/>
              <a:defRPr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oboto"/>
              <a:buNone/>
              <a:defRPr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hapter Breaker / Light">
  <p:cSld name="CUSTOM_25_2_1_1_1_2_1">
    <p:bg>
      <p:bgPr>
        <a:solidFill>
          <a:schemeClr val="lt1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2"/>
          <p:cNvSpPr txBox="1"/>
          <p:nvPr>
            <p:ph type="ctrTitle"/>
          </p:nvPr>
        </p:nvSpPr>
        <p:spPr>
          <a:xfrm>
            <a:off x="723600" y="1179375"/>
            <a:ext cx="7696800" cy="2280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oboto"/>
              <a:buNone/>
              <a:defRPr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oboto"/>
              <a:buNone/>
              <a:defRPr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oboto"/>
              <a:buNone/>
              <a:defRPr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oboto"/>
              <a:buNone/>
              <a:defRPr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oboto"/>
              <a:buNone/>
              <a:defRPr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oboto"/>
              <a:buNone/>
              <a:defRPr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oboto"/>
              <a:buNone/>
              <a:defRPr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oboto"/>
              <a:buNone/>
              <a:defRPr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244">
          <p15:clr>
            <a:srgbClr val="FA7B17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Breaker / Light">
  <p:cSld name="CUSTOM_25_2_1_1_1_1">
    <p:bg>
      <p:bgPr>
        <a:solidFill>
          <a:srgbClr val="E9EBE8"/>
        </a:soli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3"/>
          <p:cNvSpPr txBox="1"/>
          <p:nvPr>
            <p:ph type="ctrTitle"/>
          </p:nvPr>
        </p:nvSpPr>
        <p:spPr>
          <a:xfrm>
            <a:off x="295100" y="1214783"/>
            <a:ext cx="7696800" cy="148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Roboto"/>
              <a:buNone/>
              <a:defRPr sz="18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Roboto"/>
              <a:buNone/>
              <a:defRPr sz="18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Roboto"/>
              <a:buNone/>
              <a:defRPr sz="18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Roboto"/>
              <a:buNone/>
              <a:defRPr sz="18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Roboto"/>
              <a:buNone/>
              <a:defRPr sz="18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Roboto"/>
              <a:buNone/>
              <a:defRPr sz="18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Roboto"/>
              <a:buNone/>
              <a:defRPr sz="18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Roboto"/>
              <a:buNone/>
              <a:defRPr sz="18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68" name="Google Shape;68;p13"/>
          <p:cNvSpPr txBox="1"/>
          <p:nvPr>
            <p:ph idx="1" type="subTitle"/>
          </p:nvPr>
        </p:nvSpPr>
        <p:spPr>
          <a:xfrm>
            <a:off x="295100" y="2717225"/>
            <a:ext cx="5801400" cy="113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 algn="ctr">
              <a:spcBef>
                <a:spcPts val="1600"/>
              </a:spcBef>
              <a:spcAft>
                <a:spcPts val="0"/>
              </a:spcAft>
              <a:buNone/>
              <a:defRPr/>
            </a:lvl2pPr>
            <a:lvl3pPr lvl="2" rtl="0" algn="ctr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rtl="0" algn="ctr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rtl="0" algn="ctr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rtl="0" algn="ctr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rtl="0" algn="ctr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rtl="0" algn="ctr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rtl="0" algn="ctr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244">
          <p15:clr>
            <a:srgbClr val="FA7B17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Breaker / Dark">
  <p:cSld name="CUSTOM_25_2_1_1_1_1_1">
    <p:bg>
      <p:bgPr>
        <a:solidFill>
          <a:schemeClr val="dk2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4"/>
          <p:cNvSpPr txBox="1"/>
          <p:nvPr>
            <p:ph type="ctrTitle"/>
          </p:nvPr>
        </p:nvSpPr>
        <p:spPr>
          <a:xfrm>
            <a:off x="295100" y="1214783"/>
            <a:ext cx="7696800" cy="148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32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None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None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None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None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None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None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None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None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1" name="Google Shape;71;p14"/>
          <p:cNvSpPr txBox="1"/>
          <p:nvPr>
            <p:ph idx="1" type="subTitle"/>
          </p:nvPr>
        </p:nvSpPr>
        <p:spPr>
          <a:xfrm>
            <a:off x="295100" y="2717225"/>
            <a:ext cx="5801400" cy="113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1"/>
                </a:solidFill>
              </a:defRPr>
            </a:lvl1pPr>
            <a:lvl2pPr lvl="1" rtl="0" algn="ctr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dk1"/>
                </a:solidFill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dk1"/>
                </a:solidFill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dk1"/>
                </a:solidFill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dk1"/>
                </a:solidFill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dk1"/>
                </a:solidFill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dk1"/>
                </a:solidFill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dk1"/>
                </a:solidFill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244">
          <p15:clr>
            <a:srgbClr val="FA7B17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1 Col">
  <p:cSld name="CUSTOM_12_2_2_2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3" name="Google Shape;73;p15"/>
          <p:cNvCxnSpPr/>
          <p:nvPr/>
        </p:nvCxnSpPr>
        <p:spPr>
          <a:xfrm>
            <a:off x="232900" y="5081955"/>
            <a:ext cx="8676600" cy="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74" name="Google Shape;74;p15"/>
          <p:cNvCxnSpPr/>
          <p:nvPr/>
        </p:nvCxnSpPr>
        <p:spPr>
          <a:xfrm rot="10800000">
            <a:off x="234309" y="5008750"/>
            <a:ext cx="0" cy="7770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75" name="Google Shape;75;p15"/>
          <p:cNvCxnSpPr/>
          <p:nvPr/>
        </p:nvCxnSpPr>
        <p:spPr>
          <a:xfrm rot="10800000">
            <a:off x="8910038" y="5008750"/>
            <a:ext cx="0" cy="7770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76" name="Google Shape;76;p15"/>
          <p:cNvSpPr txBox="1"/>
          <p:nvPr>
            <p:ph idx="12" type="sldNum"/>
          </p:nvPr>
        </p:nvSpPr>
        <p:spPr>
          <a:xfrm>
            <a:off x="8539400" y="4889875"/>
            <a:ext cx="370200" cy="17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1pPr>
            <a:lvl2pPr lvl="1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2pPr>
            <a:lvl3pPr lvl="2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3pPr>
            <a:lvl4pPr lvl="3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4pPr>
            <a:lvl5pPr lvl="4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5pPr>
            <a:lvl6pPr lvl="5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6pPr>
            <a:lvl7pPr lvl="6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7pPr>
            <a:lvl8pPr lvl="7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8pPr>
            <a:lvl9pPr lvl="8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77" name="Google Shape;77;p15"/>
          <p:cNvPicPr preferRelativeResize="0"/>
          <p:nvPr/>
        </p:nvPicPr>
        <p:blipFill rotWithShape="1">
          <a:blip r:embed="rId2">
            <a:alphaModFix/>
          </a:blip>
          <a:srcRect b="0" l="-6116" r="-6533" t="0"/>
          <a:stretch/>
        </p:blipFill>
        <p:spPr>
          <a:xfrm>
            <a:off x="332200" y="4910825"/>
            <a:ext cx="583350" cy="130600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p15"/>
          <p:cNvSpPr txBox="1"/>
          <p:nvPr>
            <p:ph type="ctrTitle"/>
          </p:nvPr>
        </p:nvSpPr>
        <p:spPr>
          <a:xfrm>
            <a:off x="233025" y="228600"/>
            <a:ext cx="8676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>
                <a:solidFill>
                  <a:srgbClr val="000000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9" name="Google Shape;79;p15"/>
          <p:cNvSpPr txBox="1"/>
          <p:nvPr>
            <p:ph idx="1" type="body"/>
          </p:nvPr>
        </p:nvSpPr>
        <p:spPr>
          <a:xfrm>
            <a:off x="315125" y="1369050"/>
            <a:ext cx="8676600" cy="313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921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Char char="•"/>
              <a:defRPr sz="1000"/>
            </a:lvl1pPr>
            <a:lvl2pPr indent="-292100" lvl="1" marL="914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○"/>
              <a:defRPr sz="1000"/>
            </a:lvl2pPr>
            <a:lvl3pPr indent="-292100" lvl="2" marL="1371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■"/>
              <a:defRPr sz="1000"/>
            </a:lvl3pPr>
            <a:lvl4pPr indent="-292100" lvl="3" marL="18288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●"/>
              <a:defRPr sz="1000"/>
            </a:lvl4pPr>
            <a:lvl5pPr indent="-292100" lvl="4" marL="22860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○"/>
              <a:defRPr sz="1000"/>
            </a:lvl5pPr>
            <a:lvl6pPr indent="-292100" lvl="5" marL="27432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■"/>
              <a:defRPr sz="1000"/>
            </a:lvl6pPr>
            <a:lvl7pPr indent="-292100" lvl="6" marL="3200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●"/>
              <a:defRPr sz="1000"/>
            </a:lvl7pPr>
            <a:lvl8pPr indent="-292100" lvl="7" marL="3657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○"/>
              <a:defRPr sz="1000"/>
            </a:lvl8pPr>
            <a:lvl9pPr indent="-292100" lvl="8" marL="4114800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000"/>
              <a:buChar char="•"/>
              <a:defRPr sz="1000"/>
            </a:lvl9pPr>
          </a:lstStyle>
          <a:p/>
        </p:txBody>
      </p:sp>
      <p:sp>
        <p:nvSpPr>
          <p:cNvPr id="80" name="Google Shape;80;p15"/>
          <p:cNvSpPr txBox="1"/>
          <p:nvPr>
            <p:ph idx="2" type="subTitle"/>
          </p:nvPr>
        </p:nvSpPr>
        <p:spPr>
          <a:xfrm>
            <a:off x="299850" y="939975"/>
            <a:ext cx="8691900" cy="29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 sz="1200"/>
            </a:lvl1pPr>
            <a:lvl2pPr lvl="1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000"/>
              <a:buNone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85">
          <p15:clr>
            <a:srgbClr val="FA7B17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2 Cols">
  <p:cSld name="CUSTOM_12_2_2_2_4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2" name="Google Shape;82;p16"/>
          <p:cNvCxnSpPr/>
          <p:nvPr/>
        </p:nvCxnSpPr>
        <p:spPr>
          <a:xfrm>
            <a:off x="232900" y="5081955"/>
            <a:ext cx="8676600" cy="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3" name="Google Shape;83;p16"/>
          <p:cNvCxnSpPr/>
          <p:nvPr/>
        </p:nvCxnSpPr>
        <p:spPr>
          <a:xfrm rot="10800000">
            <a:off x="234309" y="5008750"/>
            <a:ext cx="0" cy="7770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4" name="Google Shape;84;p16"/>
          <p:cNvCxnSpPr/>
          <p:nvPr/>
        </p:nvCxnSpPr>
        <p:spPr>
          <a:xfrm rot="10800000">
            <a:off x="8910038" y="5008750"/>
            <a:ext cx="0" cy="7770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85" name="Google Shape;85;p16"/>
          <p:cNvSpPr txBox="1"/>
          <p:nvPr>
            <p:ph idx="12" type="sldNum"/>
          </p:nvPr>
        </p:nvSpPr>
        <p:spPr>
          <a:xfrm>
            <a:off x="8539400" y="4889875"/>
            <a:ext cx="370200" cy="17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1pPr>
            <a:lvl2pPr lvl="1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2pPr>
            <a:lvl3pPr lvl="2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3pPr>
            <a:lvl4pPr lvl="3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4pPr>
            <a:lvl5pPr lvl="4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5pPr>
            <a:lvl6pPr lvl="5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6pPr>
            <a:lvl7pPr lvl="6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7pPr>
            <a:lvl8pPr lvl="7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8pPr>
            <a:lvl9pPr lvl="8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86" name="Google Shape;86;p16"/>
          <p:cNvPicPr preferRelativeResize="0"/>
          <p:nvPr/>
        </p:nvPicPr>
        <p:blipFill rotWithShape="1">
          <a:blip r:embed="rId2">
            <a:alphaModFix/>
          </a:blip>
          <a:srcRect b="0" l="-6116" r="-6533" t="0"/>
          <a:stretch/>
        </p:blipFill>
        <p:spPr>
          <a:xfrm>
            <a:off x="332200" y="4910825"/>
            <a:ext cx="583350" cy="130600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6"/>
          <p:cNvSpPr txBox="1"/>
          <p:nvPr>
            <p:ph type="ctrTitle"/>
          </p:nvPr>
        </p:nvSpPr>
        <p:spPr>
          <a:xfrm>
            <a:off x="233025" y="228600"/>
            <a:ext cx="8676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>
                <a:solidFill>
                  <a:srgbClr val="000000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8" name="Google Shape;88;p16"/>
          <p:cNvSpPr txBox="1"/>
          <p:nvPr>
            <p:ph idx="1" type="body"/>
          </p:nvPr>
        </p:nvSpPr>
        <p:spPr>
          <a:xfrm>
            <a:off x="315125" y="1369050"/>
            <a:ext cx="4138200" cy="313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921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Char char="•"/>
              <a:defRPr sz="1000"/>
            </a:lvl1pPr>
            <a:lvl2pPr indent="-292100" lvl="1" marL="914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○"/>
              <a:defRPr sz="1000"/>
            </a:lvl2pPr>
            <a:lvl3pPr indent="-292100" lvl="2" marL="1371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■"/>
              <a:defRPr sz="1000"/>
            </a:lvl3pPr>
            <a:lvl4pPr indent="-292100" lvl="3" marL="18288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●"/>
              <a:defRPr sz="1000"/>
            </a:lvl4pPr>
            <a:lvl5pPr indent="-292100" lvl="4" marL="22860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○"/>
              <a:defRPr sz="1000"/>
            </a:lvl5pPr>
            <a:lvl6pPr indent="-292100" lvl="5" marL="27432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■"/>
              <a:defRPr sz="1000"/>
            </a:lvl6pPr>
            <a:lvl7pPr indent="-292100" lvl="6" marL="3200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●"/>
              <a:defRPr sz="1000"/>
            </a:lvl7pPr>
            <a:lvl8pPr indent="-292100" lvl="7" marL="3657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○"/>
              <a:defRPr sz="1000"/>
            </a:lvl8pPr>
            <a:lvl9pPr indent="-292100" lvl="8" marL="4114800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000"/>
              <a:buChar char="•"/>
              <a:defRPr sz="1000"/>
            </a:lvl9pPr>
          </a:lstStyle>
          <a:p/>
        </p:txBody>
      </p:sp>
      <p:sp>
        <p:nvSpPr>
          <p:cNvPr id="89" name="Google Shape;89;p16"/>
          <p:cNvSpPr txBox="1"/>
          <p:nvPr>
            <p:ph idx="2" type="subTitle"/>
          </p:nvPr>
        </p:nvSpPr>
        <p:spPr>
          <a:xfrm>
            <a:off x="299850" y="939975"/>
            <a:ext cx="4138200" cy="29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 sz="1200"/>
            </a:lvl1pPr>
            <a:lvl2pPr lvl="1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000"/>
              <a:buNone/>
              <a:defRPr/>
            </a:lvl9pPr>
          </a:lstStyle>
          <a:p/>
        </p:txBody>
      </p:sp>
      <p:sp>
        <p:nvSpPr>
          <p:cNvPr id="90" name="Google Shape;90;p16"/>
          <p:cNvSpPr txBox="1"/>
          <p:nvPr>
            <p:ph idx="3" type="body"/>
          </p:nvPr>
        </p:nvSpPr>
        <p:spPr>
          <a:xfrm>
            <a:off x="4721975" y="1369050"/>
            <a:ext cx="4138200" cy="313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921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Char char="•"/>
              <a:defRPr sz="1000"/>
            </a:lvl1pPr>
            <a:lvl2pPr indent="-292100" lvl="1" marL="914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○"/>
              <a:defRPr sz="1000"/>
            </a:lvl2pPr>
            <a:lvl3pPr indent="-292100" lvl="2" marL="1371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■"/>
              <a:defRPr sz="1000"/>
            </a:lvl3pPr>
            <a:lvl4pPr indent="-292100" lvl="3" marL="18288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●"/>
              <a:defRPr sz="1000"/>
            </a:lvl4pPr>
            <a:lvl5pPr indent="-292100" lvl="4" marL="22860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○"/>
              <a:defRPr sz="1000"/>
            </a:lvl5pPr>
            <a:lvl6pPr indent="-292100" lvl="5" marL="27432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■"/>
              <a:defRPr sz="1000"/>
            </a:lvl6pPr>
            <a:lvl7pPr indent="-292100" lvl="6" marL="3200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●"/>
              <a:defRPr sz="1000"/>
            </a:lvl7pPr>
            <a:lvl8pPr indent="-292100" lvl="7" marL="3657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○"/>
              <a:defRPr sz="1000"/>
            </a:lvl8pPr>
            <a:lvl9pPr indent="-292100" lvl="8" marL="4114800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000"/>
              <a:buChar char="•"/>
              <a:defRPr sz="1000"/>
            </a:lvl9pPr>
          </a:lstStyle>
          <a:p/>
        </p:txBody>
      </p:sp>
      <p:sp>
        <p:nvSpPr>
          <p:cNvPr id="91" name="Google Shape;91;p16"/>
          <p:cNvSpPr txBox="1"/>
          <p:nvPr>
            <p:ph idx="4" type="subTitle"/>
          </p:nvPr>
        </p:nvSpPr>
        <p:spPr>
          <a:xfrm>
            <a:off x="4706700" y="939975"/>
            <a:ext cx="4138200" cy="29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 sz="1200"/>
            </a:lvl1pPr>
            <a:lvl2pPr lvl="1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000"/>
              <a:buNone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85">
          <p15:clr>
            <a:srgbClr val="FA7B17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2 Cols 1">
  <p:cSld name="CUSTOM_12_2_2_2_4_2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3" name="Google Shape;93;p17"/>
          <p:cNvCxnSpPr/>
          <p:nvPr/>
        </p:nvCxnSpPr>
        <p:spPr>
          <a:xfrm>
            <a:off x="232900" y="5081955"/>
            <a:ext cx="8676600" cy="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4" name="Google Shape;94;p17"/>
          <p:cNvCxnSpPr/>
          <p:nvPr/>
        </p:nvCxnSpPr>
        <p:spPr>
          <a:xfrm rot="10800000">
            <a:off x="234309" y="5008750"/>
            <a:ext cx="0" cy="7770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5" name="Google Shape;95;p17"/>
          <p:cNvCxnSpPr/>
          <p:nvPr/>
        </p:nvCxnSpPr>
        <p:spPr>
          <a:xfrm rot="10800000">
            <a:off x="8910038" y="5008750"/>
            <a:ext cx="0" cy="7770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96" name="Google Shape;96;p17"/>
          <p:cNvSpPr txBox="1"/>
          <p:nvPr>
            <p:ph idx="12" type="sldNum"/>
          </p:nvPr>
        </p:nvSpPr>
        <p:spPr>
          <a:xfrm>
            <a:off x="8539400" y="4889875"/>
            <a:ext cx="370200" cy="17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1pPr>
            <a:lvl2pPr lvl="1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2pPr>
            <a:lvl3pPr lvl="2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3pPr>
            <a:lvl4pPr lvl="3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4pPr>
            <a:lvl5pPr lvl="4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5pPr>
            <a:lvl6pPr lvl="5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6pPr>
            <a:lvl7pPr lvl="6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7pPr>
            <a:lvl8pPr lvl="7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8pPr>
            <a:lvl9pPr lvl="8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97" name="Google Shape;97;p17"/>
          <p:cNvPicPr preferRelativeResize="0"/>
          <p:nvPr/>
        </p:nvPicPr>
        <p:blipFill rotWithShape="1">
          <a:blip r:embed="rId2">
            <a:alphaModFix/>
          </a:blip>
          <a:srcRect b="0" l="-6116" r="-6533" t="0"/>
          <a:stretch/>
        </p:blipFill>
        <p:spPr>
          <a:xfrm>
            <a:off x="332200" y="4910825"/>
            <a:ext cx="583350" cy="130600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7"/>
          <p:cNvSpPr txBox="1"/>
          <p:nvPr>
            <p:ph type="ctrTitle"/>
          </p:nvPr>
        </p:nvSpPr>
        <p:spPr>
          <a:xfrm>
            <a:off x="233025" y="228600"/>
            <a:ext cx="8676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>
                <a:solidFill>
                  <a:srgbClr val="000000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99" name="Google Shape;99;p17"/>
          <p:cNvSpPr txBox="1"/>
          <p:nvPr>
            <p:ph idx="1" type="body"/>
          </p:nvPr>
        </p:nvSpPr>
        <p:spPr>
          <a:xfrm>
            <a:off x="315125" y="1369050"/>
            <a:ext cx="4138200" cy="139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921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Char char="•"/>
              <a:defRPr sz="1000"/>
            </a:lvl1pPr>
            <a:lvl2pPr indent="-292100" lvl="1" marL="914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○"/>
              <a:defRPr sz="1000"/>
            </a:lvl2pPr>
            <a:lvl3pPr indent="-292100" lvl="2" marL="1371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■"/>
              <a:defRPr sz="1000"/>
            </a:lvl3pPr>
            <a:lvl4pPr indent="-292100" lvl="3" marL="18288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●"/>
              <a:defRPr sz="1000"/>
            </a:lvl4pPr>
            <a:lvl5pPr indent="-292100" lvl="4" marL="22860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○"/>
              <a:defRPr sz="1000"/>
            </a:lvl5pPr>
            <a:lvl6pPr indent="-292100" lvl="5" marL="27432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■"/>
              <a:defRPr sz="1000"/>
            </a:lvl6pPr>
            <a:lvl7pPr indent="-292100" lvl="6" marL="3200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●"/>
              <a:defRPr sz="1000"/>
            </a:lvl7pPr>
            <a:lvl8pPr indent="-292100" lvl="7" marL="3657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○"/>
              <a:defRPr sz="1000"/>
            </a:lvl8pPr>
            <a:lvl9pPr indent="-292100" lvl="8" marL="4114800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000"/>
              <a:buChar char="•"/>
              <a:defRPr sz="1000"/>
            </a:lvl9pPr>
          </a:lstStyle>
          <a:p/>
        </p:txBody>
      </p:sp>
      <p:sp>
        <p:nvSpPr>
          <p:cNvPr id="100" name="Google Shape;100;p17"/>
          <p:cNvSpPr txBox="1"/>
          <p:nvPr>
            <p:ph idx="2" type="subTitle"/>
          </p:nvPr>
        </p:nvSpPr>
        <p:spPr>
          <a:xfrm>
            <a:off x="299850" y="939975"/>
            <a:ext cx="4138200" cy="29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 sz="1200"/>
            </a:lvl1pPr>
            <a:lvl2pPr lvl="1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000"/>
              <a:buNone/>
              <a:defRPr/>
            </a:lvl9pPr>
          </a:lstStyle>
          <a:p/>
        </p:txBody>
      </p:sp>
      <p:sp>
        <p:nvSpPr>
          <p:cNvPr id="101" name="Google Shape;101;p17"/>
          <p:cNvSpPr txBox="1"/>
          <p:nvPr>
            <p:ph idx="3" type="body"/>
          </p:nvPr>
        </p:nvSpPr>
        <p:spPr>
          <a:xfrm>
            <a:off x="4721975" y="1369050"/>
            <a:ext cx="4138200" cy="139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921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Char char="•"/>
              <a:defRPr sz="1000"/>
            </a:lvl1pPr>
            <a:lvl2pPr indent="-292100" lvl="1" marL="914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○"/>
              <a:defRPr sz="1000"/>
            </a:lvl2pPr>
            <a:lvl3pPr indent="-292100" lvl="2" marL="1371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■"/>
              <a:defRPr sz="1000"/>
            </a:lvl3pPr>
            <a:lvl4pPr indent="-292100" lvl="3" marL="18288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●"/>
              <a:defRPr sz="1000"/>
            </a:lvl4pPr>
            <a:lvl5pPr indent="-292100" lvl="4" marL="22860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○"/>
              <a:defRPr sz="1000"/>
            </a:lvl5pPr>
            <a:lvl6pPr indent="-292100" lvl="5" marL="27432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■"/>
              <a:defRPr sz="1000"/>
            </a:lvl6pPr>
            <a:lvl7pPr indent="-292100" lvl="6" marL="3200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●"/>
              <a:defRPr sz="1000"/>
            </a:lvl7pPr>
            <a:lvl8pPr indent="-292100" lvl="7" marL="3657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○"/>
              <a:defRPr sz="1000"/>
            </a:lvl8pPr>
            <a:lvl9pPr indent="-292100" lvl="8" marL="4114800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000"/>
              <a:buChar char="•"/>
              <a:defRPr sz="1000"/>
            </a:lvl9pPr>
          </a:lstStyle>
          <a:p/>
        </p:txBody>
      </p:sp>
      <p:sp>
        <p:nvSpPr>
          <p:cNvPr id="102" name="Google Shape;102;p17"/>
          <p:cNvSpPr txBox="1"/>
          <p:nvPr>
            <p:ph idx="4" type="subTitle"/>
          </p:nvPr>
        </p:nvSpPr>
        <p:spPr>
          <a:xfrm>
            <a:off x="4706700" y="939975"/>
            <a:ext cx="4138200" cy="29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 sz="1200"/>
            </a:lvl1pPr>
            <a:lvl2pPr lvl="1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000"/>
              <a:buNone/>
              <a:defRPr/>
            </a:lvl9pPr>
          </a:lstStyle>
          <a:p/>
        </p:txBody>
      </p:sp>
      <p:sp>
        <p:nvSpPr>
          <p:cNvPr id="103" name="Google Shape;103;p17"/>
          <p:cNvSpPr txBox="1"/>
          <p:nvPr>
            <p:ph idx="5" type="body"/>
          </p:nvPr>
        </p:nvSpPr>
        <p:spPr>
          <a:xfrm>
            <a:off x="299850" y="3343713"/>
            <a:ext cx="4138200" cy="139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921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Char char="•"/>
              <a:defRPr sz="1000"/>
            </a:lvl1pPr>
            <a:lvl2pPr indent="-292100" lvl="1" marL="914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○"/>
              <a:defRPr sz="1000"/>
            </a:lvl2pPr>
            <a:lvl3pPr indent="-292100" lvl="2" marL="1371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■"/>
              <a:defRPr sz="1000"/>
            </a:lvl3pPr>
            <a:lvl4pPr indent="-292100" lvl="3" marL="18288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●"/>
              <a:defRPr sz="1000"/>
            </a:lvl4pPr>
            <a:lvl5pPr indent="-292100" lvl="4" marL="22860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○"/>
              <a:defRPr sz="1000"/>
            </a:lvl5pPr>
            <a:lvl6pPr indent="-292100" lvl="5" marL="27432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■"/>
              <a:defRPr sz="1000"/>
            </a:lvl6pPr>
            <a:lvl7pPr indent="-292100" lvl="6" marL="3200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●"/>
              <a:defRPr sz="1000"/>
            </a:lvl7pPr>
            <a:lvl8pPr indent="-292100" lvl="7" marL="3657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○"/>
              <a:defRPr sz="1000"/>
            </a:lvl8pPr>
            <a:lvl9pPr indent="-292100" lvl="8" marL="4114800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000"/>
              <a:buChar char="•"/>
              <a:defRPr sz="1000"/>
            </a:lvl9pPr>
          </a:lstStyle>
          <a:p/>
        </p:txBody>
      </p:sp>
      <p:sp>
        <p:nvSpPr>
          <p:cNvPr id="104" name="Google Shape;104;p17"/>
          <p:cNvSpPr txBox="1"/>
          <p:nvPr>
            <p:ph idx="6" type="subTitle"/>
          </p:nvPr>
        </p:nvSpPr>
        <p:spPr>
          <a:xfrm>
            <a:off x="299850" y="2914638"/>
            <a:ext cx="4138200" cy="29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 sz="1200"/>
            </a:lvl1pPr>
            <a:lvl2pPr lvl="1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000"/>
              <a:buNone/>
              <a:defRPr/>
            </a:lvl9pPr>
          </a:lstStyle>
          <a:p/>
        </p:txBody>
      </p:sp>
      <p:sp>
        <p:nvSpPr>
          <p:cNvPr id="105" name="Google Shape;105;p17"/>
          <p:cNvSpPr txBox="1"/>
          <p:nvPr>
            <p:ph idx="7" type="body"/>
          </p:nvPr>
        </p:nvSpPr>
        <p:spPr>
          <a:xfrm>
            <a:off x="4721975" y="3343713"/>
            <a:ext cx="4138200" cy="139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921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Char char="•"/>
              <a:defRPr sz="1000"/>
            </a:lvl1pPr>
            <a:lvl2pPr indent="-292100" lvl="1" marL="914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○"/>
              <a:defRPr sz="1000"/>
            </a:lvl2pPr>
            <a:lvl3pPr indent="-292100" lvl="2" marL="1371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■"/>
              <a:defRPr sz="1000"/>
            </a:lvl3pPr>
            <a:lvl4pPr indent="-292100" lvl="3" marL="18288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●"/>
              <a:defRPr sz="1000"/>
            </a:lvl4pPr>
            <a:lvl5pPr indent="-292100" lvl="4" marL="22860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○"/>
              <a:defRPr sz="1000"/>
            </a:lvl5pPr>
            <a:lvl6pPr indent="-292100" lvl="5" marL="27432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■"/>
              <a:defRPr sz="1000"/>
            </a:lvl6pPr>
            <a:lvl7pPr indent="-292100" lvl="6" marL="3200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●"/>
              <a:defRPr sz="1000"/>
            </a:lvl7pPr>
            <a:lvl8pPr indent="-292100" lvl="7" marL="3657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○"/>
              <a:defRPr sz="1000"/>
            </a:lvl8pPr>
            <a:lvl9pPr indent="-292100" lvl="8" marL="4114800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000"/>
              <a:buChar char="•"/>
              <a:defRPr sz="1000"/>
            </a:lvl9pPr>
          </a:lstStyle>
          <a:p/>
        </p:txBody>
      </p:sp>
      <p:sp>
        <p:nvSpPr>
          <p:cNvPr id="106" name="Google Shape;106;p17"/>
          <p:cNvSpPr txBox="1"/>
          <p:nvPr>
            <p:ph idx="8" type="subTitle"/>
          </p:nvPr>
        </p:nvSpPr>
        <p:spPr>
          <a:xfrm>
            <a:off x="4721975" y="2914638"/>
            <a:ext cx="4138200" cy="29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 sz="1200"/>
            </a:lvl1pPr>
            <a:lvl2pPr lvl="1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000"/>
              <a:buNone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85">
          <p15:clr>
            <a:srgbClr val="FA7B17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2 Cols 2 Rows">
  <p:cSld name="CUSTOM_12_2_2_2_4_1"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8" name="Google Shape;108;p18"/>
          <p:cNvCxnSpPr/>
          <p:nvPr/>
        </p:nvCxnSpPr>
        <p:spPr>
          <a:xfrm>
            <a:off x="232900" y="5081955"/>
            <a:ext cx="8676600" cy="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09" name="Google Shape;109;p18"/>
          <p:cNvCxnSpPr/>
          <p:nvPr/>
        </p:nvCxnSpPr>
        <p:spPr>
          <a:xfrm rot="10800000">
            <a:off x="234309" y="5008750"/>
            <a:ext cx="0" cy="7770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0" name="Google Shape;110;p18"/>
          <p:cNvCxnSpPr/>
          <p:nvPr/>
        </p:nvCxnSpPr>
        <p:spPr>
          <a:xfrm rot="10800000">
            <a:off x="8910038" y="5008750"/>
            <a:ext cx="0" cy="7770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11" name="Google Shape;111;p18"/>
          <p:cNvSpPr txBox="1"/>
          <p:nvPr>
            <p:ph idx="12" type="sldNum"/>
          </p:nvPr>
        </p:nvSpPr>
        <p:spPr>
          <a:xfrm>
            <a:off x="8539400" y="4889875"/>
            <a:ext cx="370200" cy="17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1pPr>
            <a:lvl2pPr lvl="1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2pPr>
            <a:lvl3pPr lvl="2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3pPr>
            <a:lvl4pPr lvl="3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4pPr>
            <a:lvl5pPr lvl="4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5pPr>
            <a:lvl6pPr lvl="5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6pPr>
            <a:lvl7pPr lvl="6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7pPr>
            <a:lvl8pPr lvl="7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8pPr>
            <a:lvl9pPr lvl="8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12" name="Google Shape;112;p18"/>
          <p:cNvPicPr preferRelativeResize="0"/>
          <p:nvPr/>
        </p:nvPicPr>
        <p:blipFill rotWithShape="1">
          <a:blip r:embed="rId2">
            <a:alphaModFix/>
          </a:blip>
          <a:srcRect b="0" l="-6116" r="-6533" t="0"/>
          <a:stretch/>
        </p:blipFill>
        <p:spPr>
          <a:xfrm>
            <a:off x="332200" y="4910825"/>
            <a:ext cx="583350" cy="130600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18"/>
          <p:cNvSpPr txBox="1"/>
          <p:nvPr>
            <p:ph type="ctrTitle"/>
          </p:nvPr>
        </p:nvSpPr>
        <p:spPr>
          <a:xfrm>
            <a:off x="233025" y="228600"/>
            <a:ext cx="8676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>
                <a:solidFill>
                  <a:srgbClr val="000000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114" name="Google Shape;114;p18"/>
          <p:cNvSpPr txBox="1"/>
          <p:nvPr>
            <p:ph idx="1" type="body"/>
          </p:nvPr>
        </p:nvSpPr>
        <p:spPr>
          <a:xfrm>
            <a:off x="1356550" y="1265101"/>
            <a:ext cx="3211200" cy="142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794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Char char="•"/>
              <a:defRPr sz="800"/>
            </a:lvl1pPr>
            <a:lvl2pPr indent="-279400" lvl="1" marL="914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○"/>
              <a:defRPr sz="800"/>
            </a:lvl2pPr>
            <a:lvl3pPr indent="-279400" lvl="2" marL="1371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■"/>
              <a:defRPr sz="800"/>
            </a:lvl3pPr>
            <a:lvl4pPr indent="-279400" lvl="3" marL="18288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●"/>
              <a:defRPr sz="800"/>
            </a:lvl4pPr>
            <a:lvl5pPr indent="-279400" lvl="4" marL="22860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○"/>
              <a:defRPr sz="800"/>
            </a:lvl5pPr>
            <a:lvl6pPr indent="-279400" lvl="5" marL="27432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■"/>
              <a:defRPr sz="800"/>
            </a:lvl6pPr>
            <a:lvl7pPr indent="-279400" lvl="6" marL="3200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●"/>
              <a:defRPr sz="800"/>
            </a:lvl7pPr>
            <a:lvl8pPr indent="-279400" lvl="7" marL="3657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○"/>
              <a:defRPr sz="800"/>
            </a:lvl8pPr>
            <a:lvl9pPr indent="-279400" lvl="8" marL="4114800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800"/>
              <a:buChar char="•"/>
              <a:defRPr sz="800"/>
            </a:lvl9pPr>
          </a:lstStyle>
          <a:p/>
        </p:txBody>
      </p:sp>
      <p:sp>
        <p:nvSpPr>
          <p:cNvPr id="115" name="Google Shape;115;p18"/>
          <p:cNvSpPr txBox="1"/>
          <p:nvPr>
            <p:ph idx="2" type="subTitle"/>
          </p:nvPr>
        </p:nvSpPr>
        <p:spPr>
          <a:xfrm>
            <a:off x="1356550" y="939975"/>
            <a:ext cx="3211200" cy="29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 sz="1200"/>
            </a:lvl1pPr>
            <a:lvl2pPr lvl="1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000"/>
              <a:buNone/>
              <a:defRPr/>
            </a:lvl9pPr>
          </a:lstStyle>
          <a:p/>
        </p:txBody>
      </p:sp>
      <p:sp>
        <p:nvSpPr>
          <p:cNvPr id="116" name="Google Shape;116;p18"/>
          <p:cNvSpPr txBox="1"/>
          <p:nvPr>
            <p:ph idx="3" type="body"/>
          </p:nvPr>
        </p:nvSpPr>
        <p:spPr>
          <a:xfrm>
            <a:off x="1360799" y="3299498"/>
            <a:ext cx="3211200" cy="142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794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Char char="•"/>
              <a:defRPr sz="800"/>
            </a:lvl1pPr>
            <a:lvl2pPr indent="-279400" lvl="1" marL="914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○"/>
              <a:defRPr sz="800"/>
            </a:lvl2pPr>
            <a:lvl3pPr indent="-279400" lvl="2" marL="1371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■"/>
              <a:defRPr sz="800"/>
            </a:lvl3pPr>
            <a:lvl4pPr indent="-279400" lvl="3" marL="18288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●"/>
              <a:defRPr sz="800"/>
            </a:lvl4pPr>
            <a:lvl5pPr indent="-279400" lvl="4" marL="22860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○"/>
              <a:defRPr sz="800"/>
            </a:lvl5pPr>
            <a:lvl6pPr indent="-279400" lvl="5" marL="27432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■"/>
              <a:defRPr sz="800"/>
            </a:lvl6pPr>
            <a:lvl7pPr indent="-279400" lvl="6" marL="3200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●"/>
              <a:defRPr sz="800"/>
            </a:lvl7pPr>
            <a:lvl8pPr indent="-279400" lvl="7" marL="3657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○"/>
              <a:defRPr sz="800"/>
            </a:lvl8pPr>
            <a:lvl9pPr indent="-279400" lvl="8" marL="4114800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800"/>
              <a:buChar char="•"/>
              <a:defRPr sz="800"/>
            </a:lvl9pPr>
          </a:lstStyle>
          <a:p/>
        </p:txBody>
      </p:sp>
      <p:sp>
        <p:nvSpPr>
          <p:cNvPr id="117" name="Google Shape;117;p18"/>
          <p:cNvSpPr txBox="1"/>
          <p:nvPr>
            <p:ph idx="4" type="subTitle"/>
          </p:nvPr>
        </p:nvSpPr>
        <p:spPr>
          <a:xfrm>
            <a:off x="1360799" y="2974372"/>
            <a:ext cx="3211200" cy="29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 sz="1200"/>
            </a:lvl1pPr>
            <a:lvl2pPr lvl="1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000"/>
              <a:buNone/>
              <a:defRPr/>
            </a:lvl9pPr>
          </a:lstStyle>
          <a:p/>
        </p:txBody>
      </p:sp>
      <p:sp>
        <p:nvSpPr>
          <p:cNvPr id="118" name="Google Shape;118;p18"/>
          <p:cNvSpPr txBox="1"/>
          <p:nvPr>
            <p:ph idx="5" type="body"/>
          </p:nvPr>
        </p:nvSpPr>
        <p:spPr>
          <a:xfrm>
            <a:off x="5694050" y="1278451"/>
            <a:ext cx="3211200" cy="142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794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Char char="•"/>
              <a:defRPr sz="800"/>
            </a:lvl1pPr>
            <a:lvl2pPr indent="-279400" lvl="1" marL="914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○"/>
              <a:defRPr sz="800"/>
            </a:lvl2pPr>
            <a:lvl3pPr indent="-279400" lvl="2" marL="1371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■"/>
              <a:defRPr sz="800"/>
            </a:lvl3pPr>
            <a:lvl4pPr indent="-279400" lvl="3" marL="18288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●"/>
              <a:defRPr sz="800"/>
            </a:lvl4pPr>
            <a:lvl5pPr indent="-279400" lvl="4" marL="22860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○"/>
              <a:defRPr sz="800"/>
            </a:lvl5pPr>
            <a:lvl6pPr indent="-279400" lvl="5" marL="27432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■"/>
              <a:defRPr sz="800"/>
            </a:lvl6pPr>
            <a:lvl7pPr indent="-279400" lvl="6" marL="3200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●"/>
              <a:defRPr sz="800"/>
            </a:lvl7pPr>
            <a:lvl8pPr indent="-279400" lvl="7" marL="3657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○"/>
              <a:defRPr sz="800"/>
            </a:lvl8pPr>
            <a:lvl9pPr indent="-279400" lvl="8" marL="4114800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800"/>
              <a:buChar char="•"/>
              <a:defRPr sz="800"/>
            </a:lvl9pPr>
          </a:lstStyle>
          <a:p/>
        </p:txBody>
      </p:sp>
      <p:sp>
        <p:nvSpPr>
          <p:cNvPr id="119" name="Google Shape;119;p18"/>
          <p:cNvSpPr txBox="1"/>
          <p:nvPr>
            <p:ph idx="6" type="subTitle"/>
          </p:nvPr>
        </p:nvSpPr>
        <p:spPr>
          <a:xfrm>
            <a:off x="5694050" y="953325"/>
            <a:ext cx="3211200" cy="29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 sz="1200"/>
            </a:lvl1pPr>
            <a:lvl2pPr lvl="1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000"/>
              <a:buNone/>
              <a:defRPr/>
            </a:lvl9pPr>
          </a:lstStyle>
          <a:p/>
        </p:txBody>
      </p:sp>
      <p:sp>
        <p:nvSpPr>
          <p:cNvPr id="120" name="Google Shape;120;p18"/>
          <p:cNvSpPr txBox="1"/>
          <p:nvPr>
            <p:ph idx="7" type="body"/>
          </p:nvPr>
        </p:nvSpPr>
        <p:spPr>
          <a:xfrm>
            <a:off x="5698299" y="3312848"/>
            <a:ext cx="3211200" cy="142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794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Char char="•"/>
              <a:defRPr sz="800"/>
            </a:lvl1pPr>
            <a:lvl2pPr indent="-279400" lvl="1" marL="914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○"/>
              <a:defRPr sz="800"/>
            </a:lvl2pPr>
            <a:lvl3pPr indent="-279400" lvl="2" marL="1371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■"/>
              <a:defRPr sz="800"/>
            </a:lvl3pPr>
            <a:lvl4pPr indent="-279400" lvl="3" marL="18288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●"/>
              <a:defRPr sz="800"/>
            </a:lvl4pPr>
            <a:lvl5pPr indent="-279400" lvl="4" marL="22860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○"/>
              <a:defRPr sz="800"/>
            </a:lvl5pPr>
            <a:lvl6pPr indent="-279400" lvl="5" marL="27432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■"/>
              <a:defRPr sz="800"/>
            </a:lvl6pPr>
            <a:lvl7pPr indent="-279400" lvl="6" marL="3200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●"/>
              <a:defRPr sz="800"/>
            </a:lvl7pPr>
            <a:lvl8pPr indent="-279400" lvl="7" marL="3657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○"/>
              <a:defRPr sz="800"/>
            </a:lvl8pPr>
            <a:lvl9pPr indent="-279400" lvl="8" marL="4114800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800"/>
              <a:buChar char="•"/>
              <a:defRPr sz="800"/>
            </a:lvl9pPr>
          </a:lstStyle>
          <a:p/>
        </p:txBody>
      </p:sp>
      <p:sp>
        <p:nvSpPr>
          <p:cNvPr id="121" name="Google Shape;121;p18"/>
          <p:cNvSpPr txBox="1"/>
          <p:nvPr>
            <p:ph idx="8" type="subTitle"/>
          </p:nvPr>
        </p:nvSpPr>
        <p:spPr>
          <a:xfrm>
            <a:off x="5698299" y="2987722"/>
            <a:ext cx="3211200" cy="29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 sz="1200"/>
            </a:lvl1pPr>
            <a:lvl2pPr lvl="1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000"/>
              <a:buNone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85">
          <p15:clr>
            <a:srgbClr val="FA7B17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3 Cols">
  <p:cSld name="CUSTOM_12_2_2_2_3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3" name="Google Shape;123;p19"/>
          <p:cNvCxnSpPr/>
          <p:nvPr/>
        </p:nvCxnSpPr>
        <p:spPr>
          <a:xfrm>
            <a:off x="232900" y="5081955"/>
            <a:ext cx="8676600" cy="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4" name="Google Shape;124;p19"/>
          <p:cNvCxnSpPr/>
          <p:nvPr/>
        </p:nvCxnSpPr>
        <p:spPr>
          <a:xfrm rot="10800000">
            <a:off x="234309" y="5008750"/>
            <a:ext cx="0" cy="7770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5" name="Google Shape;125;p19"/>
          <p:cNvCxnSpPr/>
          <p:nvPr/>
        </p:nvCxnSpPr>
        <p:spPr>
          <a:xfrm rot="10800000">
            <a:off x="8910038" y="5008750"/>
            <a:ext cx="0" cy="7770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26" name="Google Shape;126;p19"/>
          <p:cNvSpPr txBox="1"/>
          <p:nvPr>
            <p:ph idx="12" type="sldNum"/>
          </p:nvPr>
        </p:nvSpPr>
        <p:spPr>
          <a:xfrm>
            <a:off x="8539400" y="4889875"/>
            <a:ext cx="370200" cy="17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1pPr>
            <a:lvl2pPr lvl="1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2pPr>
            <a:lvl3pPr lvl="2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3pPr>
            <a:lvl4pPr lvl="3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4pPr>
            <a:lvl5pPr lvl="4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5pPr>
            <a:lvl6pPr lvl="5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6pPr>
            <a:lvl7pPr lvl="6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7pPr>
            <a:lvl8pPr lvl="7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8pPr>
            <a:lvl9pPr lvl="8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27" name="Google Shape;127;p19"/>
          <p:cNvPicPr preferRelativeResize="0"/>
          <p:nvPr/>
        </p:nvPicPr>
        <p:blipFill rotWithShape="1">
          <a:blip r:embed="rId2">
            <a:alphaModFix/>
          </a:blip>
          <a:srcRect b="0" l="-6116" r="-6533" t="0"/>
          <a:stretch/>
        </p:blipFill>
        <p:spPr>
          <a:xfrm>
            <a:off x="332200" y="4910825"/>
            <a:ext cx="583350" cy="130600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19"/>
          <p:cNvSpPr txBox="1"/>
          <p:nvPr>
            <p:ph type="ctrTitle"/>
          </p:nvPr>
        </p:nvSpPr>
        <p:spPr>
          <a:xfrm>
            <a:off x="233025" y="228600"/>
            <a:ext cx="8676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>
                <a:solidFill>
                  <a:srgbClr val="000000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129" name="Google Shape;129;p19"/>
          <p:cNvSpPr txBox="1"/>
          <p:nvPr>
            <p:ph idx="1" type="subTitle"/>
          </p:nvPr>
        </p:nvSpPr>
        <p:spPr>
          <a:xfrm>
            <a:off x="299850" y="939975"/>
            <a:ext cx="2668200" cy="29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 sz="1200"/>
            </a:lvl1pPr>
            <a:lvl2pPr lvl="1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000"/>
              <a:buNone/>
              <a:defRPr/>
            </a:lvl9pPr>
          </a:lstStyle>
          <a:p/>
        </p:txBody>
      </p:sp>
      <p:sp>
        <p:nvSpPr>
          <p:cNvPr id="130" name="Google Shape;130;p19"/>
          <p:cNvSpPr txBox="1"/>
          <p:nvPr>
            <p:ph idx="2" type="subTitle"/>
          </p:nvPr>
        </p:nvSpPr>
        <p:spPr>
          <a:xfrm>
            <a:off x="3309525" y="939975"/>
            <a:ext cx="2668200" cy="29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 sz="1200"/>
            </a:lvl1pPr>
            <a:lvl2pPr lvl="1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000"/>
              <a:buNone/>
              <a:defRPr/>
            </a:lvl9pPr>
          </a:lstStyle>
          <a:p/>
        </p:txBody>
      </p:sp>
      <p:sp>
        <p:nvSpPr>
          <p:cNvPr id="131" name="Google Shape;131;p19"/>
          <p:cNvSpPr txBox="1"/>
          <p:nvPr>
            <p:ph idx="3" type="subTitle"/>
          </p:nvPr>
        </p:nvSpPr>
        <p:spPr>
          <a:xfrm>
            <a:off x="6319200" y="939975"/>
            <a:ext cx="2668200" cy="29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 sz="1200"/>
            </a:lvl1pPr>
            <a:lvl2pPr lvl="1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000"/>
              <a:buNone/>
              <a:defRPr/>
            </a:lvl9pPr>
          </a:lstStyle>
          <a:p/>
        </p:txBody>
      </p:sp>
      <p:sp>
        <p:nvSpPr>
          <p:cNvPr id="132" name="Google Shape;132;p19"/>
          <p:cNvSpPr txBox="1"/>
          <p:nvPr>
            <p:ph idx="4" type="subTitle"/>
          </p:nvPr>
        </p:nvSpPr>
        <p:spPr>
          <a:xfrm>
            <a:off x="299850" y="2914650"/>
            <a:ext cx="2668200" cy="29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 sz="1200"/>
            </a:lvl1pPr>
            <a:lvl2pPr lvl="1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000"/>
              <a:buNone/>
              <a:defRPr/>
            </a:lvl9pPr>
          </a:lstStyle>
          <a:p/>
        </p:txBody>
      </p:sp>
      <p:sp>
        <p:nvSpPr>
          <p:cNvPr id="133" name="Google Shape;133;p19"/>
          <p:cNvSpPr txBox="1"/>
          <p:nvPr>
            <p:ph idx="5" type="subTitle"/>
          </p:nvPr>
        </p:nvSpPr>
        <p:spPr>
          <a:xfrm>
            <a:off x="3309525" y="2934775"/>
            <a:ext cx="2668200" cy="29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 sz="1200"/>
            </a:lvl1pPr>
            <a:lvl2pPr lvl="1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000"/>
              <a:buNone/>
              <a:defRPr/>
            </a:lvl9pPr>
          </a:lstStyle>
          <a:p/>
        </p:txBody>
      </p:sp>
      <p:sp>
        <p:nvSpPr>
          <p:cNvPr id="134" name="Google Shape;134;p19"/>
          <p:cNvSpPr txBox="1"/>
          <p:nvPr>
            <p:ph idx="6" type="subTitle"/>
          </p:nvPr>
        </p:nvSpPr>
        <p:spPr>
          <a:xfrm>
            <a:off x="6319200" y="2934763"/>
            <a:ext cx="2668200" cy="29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 sz="1200"/>
            </a:lvl1pPr>
            <a:lvl2pPr lvl="1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000"/>
              <a:buNone/>
              <a:defRPr/>
            </a:lvl9pPr>
          </a:lstStyle>
          <a:p/>
        </p:txBody>
      </p:sp>
      <p:sp>
        <p:nvSpPr>
          <p:cNvPr id="135" name="Google Shape;135;p19"/>
          <p:cNvSpPr txBox="1"/>
          <p:nvPr>
            <p:ph idx="7" type="body"/>
          </p:nvPr>
        </p:nvSpPr>
        <p:spPr>
          <a:xfrm>
            <a:off x="315125" y="1369050"/>
            <a:ext cx="2700300" cy="139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921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Char char="•"/>
              <a:defRPr sz="1000"/>
            </a:lvl1pPr>
            <a:lvl2pPr indent="-292100" lvl="1" marL="914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○"/>
              <a:defRPr sz="1000"/>
            </a:lvl2pPr>
            <a:lvl3pPr indent="-292100" lvl="2" marL="1371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■"/>
              <a:defRPr sz="1000"/>
            </a:lvl3pPr>
            <a:lvl4pPr indent="-292100" lvl="3" marL="18288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●"/>
              <a:defRPr sz="1000"/>
            </a:lvl4pPr>
            <a:lvl5pPr indent="-292100" lvl="4" marL="22860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○"/>
              <a:defRPr sz="1000"/>
            </a:lvl5pPr>
            <a:lvl6pPr indent="-292100" lvl="5" marL="27432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■"/>
              <a:defRPr sz="1000"/>
            </a:lvl6pPr>
            <a:lvl7pPr indent="-292100" lvl="6" marL="3200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●"/>
              <a:defRPr sz="1000"/>
            </a:lvl7pPr>
            <a:lvl8pPr indent="-292100" lvl="7" marL="3657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○"/>
              <a:defRPr sz="1000"/>
            </a:lvl8pPr>
            <a:lvl9pPr indent="-292100" lvl="8" marL="4114800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000"/>
              <a:buChar char="•"/>
              <a:defRPr sz="1000"/>
            </a:lvl9pPr>
          </a:lstStyle>
          <a:p/>
        </p:txBody>
      </p:sp>
      <p:sp>
        <p:nvSpPr>
          <p:cNvPr id="136" name="Google Shape;136;p19"/>
          <p:cNvSpPr txBox="1"/>
          <p:nvPr>
            <p:ph idx="8" type="body"/>
          </p:nvPr>
        </p:nvSpPr>
        <p:spPr>
          <a:xfrm>
            <a:off x="3309525" y="1369050"/>
            <a:ext cx="2668200" cy="139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794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Char char="•"/>
              <a:defRPr sz="800"/>
            </a:lvl1pPr>
            <a:lvl2pPr indent="-279400" lvl="1" marL="914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○"/>
              <a:defRPr sz="800"/>
            </a:lvl2pPr>
            <a:lvl3pPr indent="-279400" lvl="2" marL="1371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■"/>
              <a:defRPr sz="800"/>
            </a:lvl3pPr>
            <a:lvl4pPr indent="-279400" lvl="3" marL="18288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●"/>
              <a:defRPr sz="800"/>
            </a:lvl4pPr>
            <a:lvl5pPr indent="-279400" lvl="4" marL="22860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○"/>
              <a:defRPr sz="800"/>
            </a:lvl5pPr>
            <a:lvl6pPr indent="-279400" lvl="5" marL="27432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■"/>
              <a:defRPr sz="800"/>
            </a:lvl6pPr>
            <a:lvl7pPr indent="-279400" lvl="6" marL="3200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●"/>
              <a:defRPr sz="800"/>
            </a:lvl7pPr>
            <a:lvl8pPr indent="-279400" lvl="7" marL="3657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○"/>
              <a:defRPr sz="800"/>
            </a:lvl8pPr>
            <a:lvl9pPr indent="-279400" lvl="8" marL="4114800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800"/>
              <a:buChar char="•"/>
              <a:defRPr sz="800"/>
            </a:lvl9pPr>
          </a:lstStyle>
          <a:p/>
        </p:txBody>
      </p:sp>
      <p:sp>
        <p:nvSpPr>
          <p:cNvPr id="137" name="Google Shape;137;p19"/>
          <p:cNvSpPr txBox="1"/>
          <p:nvPr>
            <p:ph idx="9" type="body"/>
          </p:nvPr>
        </p:nvSpPr>
        <p:spPr>
          <a:xfrm>
            <a:off x="6319200" y="1369050"/>
            <a:ext cx="2668200" cy="139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794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Char char="•"/>
              <a:defRPr sz="800"/>
            </a:lvl1pPr>
            <a:lvl2pPr indent="-279400" lvl="1" marL="914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○"/>
              <a:defRPr sz="800"/>
            </a:lvl2pPr>
            <a:lvl3pPr indent="-279400" lvl="2" marL="1371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■"/>
              <a:defRPr sz="800"/>
            </a:lvl3pPr>
            <a:lvl4pPr indent="-279400" lvl="3" marL="18288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●"/>
              <a:defRPr sz="800"/>
            </a:lvl4pPr>
            <a:lvl5pPr indent="-279400" lvl="4" marL="22860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○"/>
              <a:defRPr sz="800"/>
            </a:lvl5pPr>
            <a:lvl6pPr indent="-279400" lvl="5" marL="27432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■"/>
              <a:defRPr sz="800"/>
            </a:lvl6pPr>
            <a:lvl7pPr indent="-279400" lvl="6" marL="3200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●"/>
              <a:defRPr sz="800"/>
            </a:lvl7pPr>
            <a:lvl8pPr indent="-279400" lvl="7" marL="3657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○"/>
              <a:defRPr sz="800"/>
            </a:lvl8pPr>
            <a:lvl9pPr indent="-279400" lvl="8" marL="4114800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800"/>
              <a:buChar char="•"/>
              <a:defRPr sz="800"/>
            </a:lvl9pPr>
          </a:lstStyle>
          <a:p/>
        </p:txBody>
      </p:sp>
      <p:sp>
        <p:nvSpPr>
          <p:cNvPr id="138" name="Google Shape;138;p19"/>
          <p:cNvSpPr txBox="1"/>
          <p:nvPr>
            <p:ph idx="13" type="body"/>
          </p:nvPr>
        </p:nvSpPr>
        <p:spPr>
          <a:xfrm>
            <a:off x="299850" y="3343725"/>
            <a:ext cx="2700300" cy="139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921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Char char="•"/>
              <a:defRPr sz="1000"/>
            </a:lvl1pPr>
            <a:lvl2pPr indent="-292100" lvl="1" marL="914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○"/>
              <a:defRPr sz="1000"/>
            </a:lvl2pPr>
            <a:lvl3pPr indent="-292100" lvl="2" marL="1371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■"/>
              <a:defRPr sz="1000"/>
            </a:lvl3pPr>
            <a:lvl4pPr indent="-292100" lvl="3" marL="18288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●"/>
              <a:defRPr sz="1000"/>
            </a:lvl4pPr>
            <a:lvl5pPr indent="-292100" lvl="4" marL="22860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○"/>
              <a:defRPr sz="1000"/>
            </a:lvl5pPr>
            <a:lvl6pPr indent="-292100" lvl="5" marL="27432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■"/>
              <a:defRPr sz="1000"/>
            </a:lvl6pPr>
            <a:lvl7pPr indent="-292100" lvl="6" marL="3200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●"/>
              <a:defRPr sz="1000"/>
            </a:lvl7pPr>
            <a:lvl8pPr indent="-292100" lvl="7" marL="3657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○"/>
              <a:defRPr sz="1000"/>
            </a:lvl8pPr>
            <a:lvl9pPr indent="-292100" lvl="8" marL="4114800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000"/>
              <a:buChar char="•"/>
              <a:defRPr sz="1000"/>
            </a:lvl9pPr>
          </a:lstStyle>
          <a:p/>
        </p:txBody>
      </p:sp>
      <p:sp>
        <p:nvSpPr>
          <p:cNvPr id="139" name="Google Shape;139;p19"/>
          <p:cNvSpPr txBox="1"/>
          <p:nvPr>
            <p:ph idx="14" type="body"/>
          </p:nvPr>
        </p:nvSpPr>
        <p:spPr>
          <a:xfrm>
            <a:off x="3301500" y="3360913"/>
            <a:ext cx="2700300" cy="139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921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Char char="•"/>
              <a:defRPr sz="1000"/>
            </a:lvl1pPr>
            <a:lvl2pPr indent="-292100" lvl="1" marL="914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○"/>
              <a:defRPr sz="1000"/>
            </a:lvl2pPr>
            <a:lvl3pPr indent="-292100" lvl="2" marL="1371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■"/>
              <a:defRPr sz="1000"/>
            </a:lvl3pPr>
            <a:lvl4pPr indent="-292100" lvl="3" marL="18288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●"/>
              <a:defRPr sz="1000"/>
            </a:lvl4pPr>
            <a:lvl5pPr indent="-292100" lvl="4" marL="22860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○"/>
              <a:defRPr sz="1000"/>
            </a:lvl5pPr>
            <a:lvl6pPr indent="-292100" lvl="5" marL="27432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■"/>
              <a:defRPr sz="1000"/>
            </a:lvl6pPr>
            <a:lvl7pPr indent="-292100" lvl="6" marL="3200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●"/>
              <a:defRPr sz="1000"/>
            </a:lvl7pPr>
            <a:lvl8pPr indent="-292100" lvl="7" marL="3657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○"/>
              <a:defRPr sz="1000"/>
            </a:lvl8pPr>
            <a:lvl9pPr indent="-292100" lvl="8" marL="4114800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000"/>
              <a:buChar char="•"/>
              <a:defRPr sz="1000"/>
            </a:lvl9pPr>
          </a:lstStyle>
          <a:p/>
        </p:txBody>
      </p:sp>
      <p:sp>
        <p:nvSpPr>
          <p:cNvPr id="140" name="Google Shape;140;p19"/>
          <p:cNvSpPr txBox="1"/>
          <p:nvPr>
            <p:ph idx="15" type="body"/>
          </p:nvPr>
        </p:nvSpPr>
        <p:spPr>
          <a:xfrm>
            <a:off x="6303150" y="3360925"/>
            <a:ext cx="2700300" cy="139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921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Char char="•"/>
              <a:defRPr sz="1000"/>
            </a:lvl1pPr>
            <a:lvl2pPr indent="-292100" lvl="1" marL="914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○"/>
              <a:defRPr sz="1000"/>
            </a:lvl2pPr>
            <a:lvl3pPr indent="-292100" lvl="2" marL="1371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■"/>
              <a:defRPr sz="1000"/>
            </a:lvl3pPr>
            <a:lvl4pPr indent="-292100" lvl="3" marL="18288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●"/>
              <a:defRPr sz="1000"/>
            </a:lvl4pPr>
            <a:lvl5pPr indent="-292100" lvl="4" marL="22860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○"/>
              <a:defRPr sz="1000"/>
            </a:lvl5pPr>
            <a:lvl6pPr indent="-292100" lvl="5" marL="27432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■"/>
              <a:defRPr sz="1000"/>
            </a:lvl6pPr>
            <a:lvl7pPr indent="-292100" lvl="6" marL="3200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●"/>
              <a:defRPr sz="1000"/>
            </a:lvl7pPr>
            <a:lvl8pPr indent="-292100" lvl="7" marL="3657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○"/>
              <a:defRPr sz="1000"/>
            </a:lvl8pPr>
            <a:lvl9pPr indent="-292100" lvl="8" marL="4114800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000"/>
              <a:buChar char="•"/>
              <a:defRPr sz="1000"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85">
          <p15:clr>
            <a:srgbClr val="FA7B17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3 Cols 1">
  <p:cSld name="CUSTOM_12_2_2_2_3_1"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0"/>
          <p:cNvSpPr txBox="1"/>
          <p:nvPr>
            <p:ph idx="1" type="body"/>
          </p:nvPr>
        </p:nvSpPr>
        <p:spPr>
          <a:xfrm>
            <a:off x="3309525" y="1369050"/>
            <a:ext cx="2668200" cy="323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794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Char char="•"/>
              <a:defRPr sz="800"/>
            </a:lvl1pPr>
            <a:lvl2pPr indent="-279400" lvl="1" marL="914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○"/>
              <a:defRPr sz="800"/>
            </a:lvl2pPr>
            <a:lvl3pPr indent="-279400" lvl="2" marL="1371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■"/>
              <a:defRPr sz="800"/>
            </a:lvl3pPr>
            <a:lvl4pPr indent="-279400" lvl="3" marL="18288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●"/>
              <a:defRPr sz="800"/>
            </a:lvl4pPr>
            <a:lvl5pPr indent="-279400" lvl="4" marL="22860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○"/>
              <a:defRPr sz="800"/>
            </a:lvl5pPr>
            <a:lvl6pPr indent="-279400" lvl="5" marL="27432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■"/>
              <a:defRPr sz="800"/>
            </a:lvl6pPr>
            <a:lvl7pPr indent="-279400" lvl="6" marL="3200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●"/>
              <a:defRPr sz="800"/>
            </a:lvl7pPr>
            <a:lvl8pPr indent="-279400" lvl="7" marL="3657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○"/>
              <a:defRPr sz="800"/>
            </a:lvl8pPr>
            <a:lvl9pPr indent="-279400" lvl="8" marL="4114800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800"/>
              <a:buChar char="•"/>
              <a:defRPr sz="800"/>
            </a:lvl9pPr>
          </a:lstStyle>
          <a:p/>
        </p:txBody>
      </p:sp>
      <p:sp>
        <p:nvSpPr>
          <p:cNvPr id="143" name="Google Shape;143;p20"/>
          <p:cNvSpPr txBox="1"/>
          <p:nvPr>
            <p:ph idx="2" type="body"/>
          </p:nvPr>
        </p:nvSpPr>
        <p:spPr>
          <a:xfrm>
            <a:off x="6319200" y="1369050"/>
            <a:ext cx="2668200" cy="323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794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Char char="•"/>
              <a:defRPr sz="800"/>
            </a:lvl1pPr>
            <a:lvl2pPr indent="-279400" lvl="1" marL="914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○"/>
              <a:defRPr sz="800"/>
            </a:lvl2pPr>
            <a:lvl3pPr indent="-279400" lvl="2" marL="1371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■"/>
              <a:defRPr sz="800"/>
            </a:lvl3pPr>
            <a:lvl4pPr indent="-279400" lvl="3" marL="18288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●"/>
              <a:defRPr sz="800"/>
            </a:lvl4pPr>
            <a:lvl5pPr indent="-279400" lvl="4" marL="22860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○"/>
              <a:defRPr sz="800"/>
            </a:lvl5pPr>
            <a:lvl6pPr indent="-279400" lvl="5" marL="27432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■"/>
              <a:defRPr sz="800"/>
            </a:lvl6pPr>
            <a:lvl7pPr indent="-279400" lvl="6" marL="3200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●"/>
              <a:defRPr sz="800"/>
            </a:lvl7pPr>
            <a:lvl8pPr indent="-279400" lvl="7" marL="3657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○"/>
              <a:defRPr sz="800"/>
            </a:lvl8pPr>
            <a:lvl9pPr indent="-279400" lvl="8" marL="4114800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800"/>
              <a:buChar char="•"/>
              <a:defRPr sz="800"/>
            </a:lvl9pPr>
          </a:lstStyle>
          <a:p/>
        </p:txBody>
      </p:sp>
      <p:cxnSp>
        <p:nvCxnSpPr>
          <p:cNvPr id="144" name="Google Shape;144;p20"/>
          <p:cNvCxnSpPr/>
          <p:nvPr/>
        </p:nvCxnSpPr>
        <p:spPr>
          <a:xfrm>
            <a:off x="232900" y="5081955"/>
            <a:ext cx="8676600" cy="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45" name="Google Shape;145;p20"/>
          <p:cNvCxnSpPr/>
          <p:nvPr/>
        </p:nvCxnSpPr>
        <p:spPr>
          <a:xfrm rot="10800000">
            <a:off x="234309" y="5008750"/>
            <a:ext cx="0" cy="7770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46" name="Google Shape;146;p20"/>
          <p:cNvCxnSpPr/>
          <p:nvPr/>
        </p:nvCxnSpPr>
        <p:spPr>
          <a:xfrm rot="10800000">
            <a:off x="8910038" y="5008750"/>
            <a:ext cx="0" cy="7770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47" name="Google Shape;147;p20"/>
          <p:cNvSpPr txBox="1"/>
          <p:nvPr>
            <p:ph idx="12" type="sldNum"/>
          </p:nvPr>
        </p:nvSpPr>
        <p:spPr>
          <a:xfrm>
            <a:off x="8539400" y="4889875"/>
            <a:ext cx="370200" cy="17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1pPr>
            <a:lvl2pPr lvl="1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2pPr>
            <a:lvl3pPr lvl="2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3pPr>
            <a:lvl4pPr lvl="3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4pPr>
            <a:lvl5pPr lvl="4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5pPr>
            <a:lvl6pPr lvl="5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6pPr>
            <a:lvl7pPr lvl="6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7pPr>
            <a:lvl8pPr lvl="7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8pPr>
            <a:lvl9pPr lvl="8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48" name="Google Shape;148;p20"/>
          <p:cNvPicPr preferRelativeResize="0"/>
          <p:nvPr/>
        </p:nvPicPr>
        <p:blipFill rotWithShape="1">
          <a:blip r:embed="rId2">
            <a:alphaModFix/>
          </a:blip>
          <a:srcRect b="0" l="-6116" r="-6533" t="0"/>
          <a:stretch/>
        </p:blipFill>
        <p:spPr>
          <a:xfrm>
            <a:off x="332200" y="4910825"/>
            <a:ext cx="583350" cy="130600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Google Shape;149;p20"/>
          <p:cNvSpPr txBox="1"/>
          <p:nvPr>
            <p:ph type="ctrTitle"/>
          </p:nvPr>
        </p:nvSpPr>
        <p:spPr>
          <a:xfrm>
            <a:off x="233025" y="228600"/>
            <a:ext cx="8676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>
                <a:solidFill>
                  <a:srgbClr val="000000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150" name="Google Shape;150;p20"/>
          <p:cNvSpPr txBox="1"/>
          <p:nvPr>
            <p:ph idx="3" type="subTitle"/>
          </p:nvPr>
        </p:nvSpPr>
        <p:spPr>
          <a:xfrm>
            <a:off x="299850" y="939975"/>
            <a:ext cx="2668200" cy="29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 sz="1200"/>
            </a:lvl1pPr>
            <a:lvl2pPr lvl="1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000"/>
              <a:buNone/>
              <a:defRPr/>
            </a:lvl9pPr>
          </a:lstStyle>
          <a:p/>
        </p:txBody>
      </p:sp>
      <p:sp>
        <p:nvSpPr>
          <p:cNvPr id="151" name="Google Shape;151;p20"/>
          <p:cNvSpPr txBox="1"/>
          <p:nvPr>
            <p:ph idx="4" type="subTitle"/>
          </p:nvPr>
        </p:nvSpPr>
        <p:spPr>
          <a:xfrm>
            <a:off x="3309525" y="939975"/>
            <a:ext cx="2668200" cy="29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 sz="1200"/>
            </a:lvl1pPr>
            <a:lvl2pPr lvl="1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000"/>
              <a:buNone/>
              <a:defRPr/>
            </a:lvl9pPr>
          </a:lstStyle>
          <a:p/>
        </p:txBody>
      </p:sp>
      <p:sp>
        <p:nvSpPr>
          <p:cNvPr id="152" name="Google Shape;152;p20"/>
          <p:cNvSpPr txBox="1"/>
          <p:nvPr>
            <p:ph idx="5" type="subTitle"/>
          </p:nvPr>
        </p:nvSpPr>
        <p:spPr>
          <a:xfrm>
            <a:off x="6319200" y="939975"/>
            <a:ext cx="2668200" cy="29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 sz="1200"/>
            </a:lvl1pPr>
            <a:lvl2pPr lvl="1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000"/>
              <a:buNone/>
              <a:defRPr/>
            </a:lvl9pPr>
          </a:lstStyle>
          <a:p/>
        </p:txBody>
      </p:sp>
      <p:sp>
        <p:nvSpPr>
          <p:cNvPr id="153" name="Google Shape;153;p20"/>
          <p:cNvSpPr txBox="1"/>
          <p:nvPr>
            <p:ph idx="6" type="body"/>
          </p:nvPr>
        </p:nvSpPr>
        <p:spPr>
          <a:xfrm>
            <a:off x="315125" y="1369050"/>
            <a:ext cx="2700300" cy="323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921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Char char="•"/>
              <a:defRPr sz="1000"/>
            </a:lvl1pPr>
            <a:lvl2pPr indent="-292100" lvl="1" marL="914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○"/>
              <a:defRPr sz="1000"/>
            </a:lvl2pPr>
            <a:lvl3pPr indent="-292100" lvl="2" marL="1371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■"/>
              <a:defRPr sz="1000"/>
            </a:lvl3pPr>
            <a:lvl4pPr indent="-292100" lvl="3" marL="18288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●"/>
              <a:defRPr sz="1000"/>
            </a:lvl4pPr>
            <a:lvl5pPr indent="-292100" lvl="4" marL="22860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○"/>
              <a:defRPr sz="1000"/>
            </a:lvl5pPr>
            <a:lvl6pPr indent="-292100" lvl="5" marL="27432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■"/>
              <a:defRPr sz="1000"/>
            </a:lvl6pPr>
            <a:lvl7pPr indent="-292100" lvl="6" marL="3200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●"/>
              <a:defRPr sz="1000"/>
            </a:lvl7pPr>
            <a:lvl8pPr indent="-292100" lvl="7" marL="3657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○"/>
              <a:defRPr sz="1000"/>
            </a:lvl8pPr>
            <a:lvl9pPr indent="-292100" lvl="8" marL="4114800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000"/>
              <a:buChar char="•"/>
              <a:defRPr sz="1000"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85">
          <p15:clr>
            <a:srgbClr val="FA7B17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pening / Dark">
  <p:cSld name="CUSTOM_7_2">
    <p:bg>
      <p:bgPr>
        <a:solidFill>
          <a:schemeClr val="dk2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/>
          <p:nvPr>
            <p:ph type="title"/>
          </p:nvPr>
        </p:nvSpPr>
        <p:spPr>
          <a:xfrm>
            <a:off x="267700" y="1339250"/>
            <a:ext cx="7506900" cy="1380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40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6" name="Google Shape;16;p3"/>
          <p:cNvSpPr txBox="1"/>
          <p:nvPr>
            <p:ph idx="1" type="subTitle"/>
          </p:nvPr>
        </p:nvSpPr>
        <p:spPr>
          <a:xfrm>
            <a:off x="267700" y="2719201"/>
            <a:ext cx="4432800" cy="59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7" name="Google Shape;17;p3"/>
          <p:cNvSpPr txBox="1"/>
          <p:nvPr>
            <p:ph idx="2" type="subTitle"/>
          </p:nvPr>
        </p:nvSpPr>
        <p:spPr>
          <a:xfrm>
            <a:off x="267700" y="3361469"/>
            <a:ext cx="4432800" cy="59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800">
                <a:solidFill>
                  <a:srgbClr val="FFFFFF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800">
                <a:solidFill>
                  <a:srgbClr val="FFFFFF"/>
                </a:solidFill>
                <a:latin typeface="Roboto Light"/>
                <a:ea typeface="Roboto Light"/>
                <a:cs typeface="Roboto Light"/>
                <a:sym typeface="Roboto Light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800">
                <a:solidFill>
                  <a:srgbClr val="FFFFFF"/>
                </a:solidFill>
                <a:latin typeface="Roboto Light"/>
                <a:ea typeface="Roboto Light"/>
                <a:cs typeface="Roboto Light"/>
                <a:sym typeface="Roboto Light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800">
                <a:solidFill>
                  <a:srgbClr val="FFFFFF"/>
                </a:solidFill>
                <a:latin typeface="Roboto Light"/>
                <a:ea typeface="Roboto Light"/>
                <a:cs typeface="Roboto Light"/>
                <a:sym typeface="Roboto Light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800">
                <a:solidFill>
                  <a:srgbClr val="FFFFFF"/>
                </a:solidFill>
                <a:latin typeface="Roboto Light"/>
                <a:ea typeface="Roboto Light"/>
                <a:cs typeface="Roboto Light"/>
                <a:sym typeface="Roboto Light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800">
                <a:solidFill>
                  <a:srgbClr val="FFFFFF"/>
                </a:solidFill>
                <a:latin typeface="Roboto Light"/>
                <a:ea typeface="Roboto Light"/>
                <a:cs typeface="Roboto Light"/>
                <a:sym typeface="Roboto Light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800">
                <a:solidFill>
                  <a:srgbClr val="FFFFFF"/>
                </a:solidFill>
                <a:latin typeface="Roboto Light"/>
                <a:ea typeface="Roboto Light"/>
                <a:cs typeface="Roboto Light"/>
                <a:sym typeface="Roboto Light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800">
                <a:solidFill>
                  <a:srgbClr val="FFFFFF"/>
                </a:solidFill>
                <a:latin typeface="Roboto Light"/>
                <a:ea typeface="Roboto Light"/>
                <a:cs typeface="Roboto Light"/>
                <a:sym typeface="Roboto Light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800">
                <a:solidFill>
                  <a:srgbClr val="FFFFFF"/>
                </a:solidFill>
                <a:latin typeface="Roboto Light"/>
                <a:ea typeface="Roboto Light"/>
                <a:cs typeface="Roboto Light"/>
                <a:sym typeface="Roboto Light"/>
              </a:defRPr>
            </a:lvl9pPr>
          </a:lstStyle>
          <a:p/>
        </p:txBody>
      </p:sp>
      <p:pic>
        <p:nvPicPr>
          <p:cNvPr id="18" name="Google Shape;18;p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20100" y="228600"/>
            <a:ext cx="883053" cy="22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285">
          <p15:clr>
            <a:srgbClr val="FA7B17"/>
          </p15:clr>
        </p15:guide>
        <p15:guide id="2" orient="horz" pos="2955">
          <p15:clr>
            <a:srgbClr val="FA7B17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+ Text 50/50 left">
  <p:cSld name="CUSTOM_25_2"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5" name="Google Shape;155;p21"/>
          <p:cNvCxnSpPr/>
          <p:nvPr/>
        </p:nvCxnSpPr>
        <p:spPr>
          <a:xfrm>
            <a:off x="232900" y="5081955"/>
            <a:ext cx="4189500" cy="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56" name="Google Shape;156;p21"/>
          <p:cNvCxnSpPr/>
          <p:nvPr/>
        </p:nvCxnSpPr>
        <p:spPr>
          <a:xfrm rot="10800000">
            <a:off x="234309" y="5008750"/>
            <a:ext cx="0" cy="7770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57" name="Google Shape;157;p21"/>
          <p:cNvCxnSpPr/>
          <p:nvPr/>
        </p:nvCxnSpPr>
        <p:spPr>
          <a:xfrm rot="10800000">
            <a:off x="4413513" y="5008750"/>
            <a:ext cx="0" cy="7770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58" name="Google Shape;158;p21"/>
          <p:cNvSpPr txBox="1"/>
          <p:nvPr>
            <p:ph idx="12" type="sldNum"/>
          </p:nvPr>
        </p:nvSpPr>
        <p:spPr>
          <a:xfrm>
            <a:off x="4043325" y="4889875"/>
            <a:ext cx="370200" cy="17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1pPr>
            <a:lvl2pPr lvl="1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2pPr>
            <a:lvl3pPr lvl="2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3pPr>
            <a:lvl4pPr lvl="3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4pPr>
            <a:lvl5pPr lvl="4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5pPr>
            <a:lvl6pPr lvl="5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6pPr>
            <a:lvl7pPr lvl="6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7pPr>
            <a:lvl8pPr lvl="7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8pPr>
            <a:lvl9pPr lvl="8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59" name="Google Shape;159;p21"/>
          <p:cNvPicPr preferRelativeResize="0"/>
          <p:nvPr/>
        </p:nvPicPr>
        <p:blipFill rotWithShape="1">
          <a:blip r:embed="rId2">
            <a:alphaModFix/>
          </a:blip>
          <a:srcRect b="0" l="-6116" r="-6533" t="0"/>
          <a:stretch/>
        </p:blipFill>
        <p:spPr>
          <a:xfrm>
            <a:off x="332200" y="4910825"/>
            <a:ext cx="583350" cy="130600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p21"/>
          <p:cNvSpPr txBox="1"/>
          <p:nvPr>
            <p:ph type="ctrTitle"/>
          </p:nvPr>
        </p:nvSpPr>
        <p:spPr>
          <a:xfrm>
            <a:off x="233025" y="228600"/>
            <a:ext cx="4104900" cy="114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  <a:defRPr sz="2400">
                <a:solidFill>
                  <a:srgbClr val="000000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161" name="Google Shape;161;p21"/>
          <p:cNvSpPr txBox="1"/>
          <p:nvPr>
            <p:ph idx="1" type="body"/>
          </p:nvPr>
        </p:nvSpPr>
        <p:spPr>
          <a:xfrm>
            <a:off x="237700" y="1369200"/>
            <a:ext cx="4100400" cy="34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92100" lvl="0" marL="457200">
              <a:spcBef>
                <a:spcPts val="0"/>
              </a:spcBef>
              <a:spcAft>
                <a:spcPts val="0"/>
              </a:spcAft>
              <a:buSzPts val="1000"/>
              <a:buChar char="•"/>
              <a:defRPr/>
            </a:lvl1pPr>
            <a:lvl2pPr indent="-292100" lvl="1" marL="914400">
              <a:spcBef>
                <a:spcPts val="160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>
              <a:spcBef>
                <a:spcPts val="160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>
              <a:spcBef>
                <a:spcPts val="160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>
              <a:spcBef>
                <a:spcPts val="160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>
              <a:spcBef>
                <a:spcPts val="160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>
              <a:spcBef>
                <a:spcPts val="160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>
              <a:spcBef>
                <a:spcPts val="160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>
              <a:spcBef>
                <a:spcPts val="1600"/>
              </a:spcBef>
              <a:spcAft>
                <a:spcPts val="1600"/>
              </a:spcAft>
              <a:buSzPts val="10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2733">
          <p15:clr>
            <a:srgbClr val="FA7B17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50/50 left">
  <p:cSld name="CUSTOM_25_2_2"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3" name="Google Shape;163;p22"/>
          <p:cNvCxnSpPr/>
          <p:nvPr/>
        </p:nvCxnSpPr>
        <p:spPr>
          <a:xfrm>
            <a:off x="232900" y="5081955"/>
            <a:ext cx="4189500" cy="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64" name="Google Shape;164;p22"/>
          <p:cNvCxnSpPr/>
          <p:nvPr/>
        </p:nvCxnSpPr>
        <p:spPr>
          <a:xfrm rot="10800000">
            <a:off x="234309" y="5008750"/>
            <a:ext cx="0" cy="7770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65" name="Google Shape;165;p22"/>
          <p:cNvCxnSpPr/>
          <p:nvPr/>
        </p:nvCxnSpPr>
        <p:spPr>
          <a:xfrm rot="10800000">
            <a:off x="4413513" y="5008750"/>
            <a:ext cx="0" cy="7770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66" name="Google Shape;166;p22"/>
          <p:cNvSpPr txBox="1"/>
          <p:nvPr>
            <p:ph idx="12" type="sldNum"/>
          </p:nvPr>
        </p:nvSpPr>
        <p:spPr>
          <a:xfrm>
            <a:off x="4043325" y="4889875"/>
            <a:ext cx="370200" cy="17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1pPr>
            <a:lvl2pPr lvl="1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2pPr>
            <a:lvl3pPr lvl="2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3pPr>
            <a:lvl4pPr lvl="3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4pPr>
            <a:lvl5pPr lvl="4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5pPr>
            <a:lvl6pPr lvl="5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6pPr>
            <a:lvl7pPr lvl="6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7pPr>
            <a:lvl8pPr lvl="7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8pPr>
            <a:lvl9pPr lvl="8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67" name="Google Shape;167;p22"/>
          <p:cNvPicPr preferRelativeResize="0"/>
          <p:nvPr/>
        </p:nvPicPr>
        <p:blipFill rotWithShape="1">
          <a:blip r:embed="rId2">
            <a:alphaModFix/>
          </a:blip>
          <a:srcRect b="0" l="-6116" r="-6533" t="0"/>
          <a:stretch/>
        </p:blipFill>
        <p:spPr>
          <a:xfrm>
            <a:off x="332200" y="4910825"/>
            <a:ext cx="583350" cy="130600"/>
          </a:xfrm>
          <a:prstGeom prst="rect">
            <a:avLst/>
          </a:prstGeom>
          <a:noFill/>
          <a:ln>
            <a:noFill/>
          </a:ln>
        </p:spPr>
      </p:pic>
      <p:sp>
        <p:nvSpPr>
          <p:cNvPr id="168" name="Google Shape;168;p22"/>
          <p:cNvSpPr txBox="1"/>
          <p:nvPr>
            <p:ph type="ctrTitle"/>
          </p:nvPr>
        </p:nvSpPr>
        <p:spPr>
          <a:xfrm>
            <a:off x="233025" y="228600"/>
            <a:ext cx="4104900" cy="114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  <a:defRPr sz="2400">
                <a:solidFill>
                  <a:srgbClr val="000000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169" name="Google Shape;169;p22"/>
          <p:cNvSpPr txBox="1"/>
          <p:nvPr>
            <p:ph idx="1" type="body"/>
          </p:nvPr>
        </p:nvSpPr>
        <p:spPr>
          <a:xfrm>
            <a:off x="237700" y="1369200"/>
            <a:ext cx="4100400" cy="34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92100" lvl="0" marL="457200" rtl="0">
              <a:spcBef>
                <a:spcPts val="0"/>
              </a:spcBef>
              <a:spcAft>
                <a:spcPts val="0"/>
              </a:spcAft>
              <a:buSzPts val="1000"/>
              <a:buChar char="•"/>
              <a:defRPr/>
            </a:lvl1pPr>
            <a:lvl2pPr indent="-292100" lvl="1" marL="914400" rtl="0">
              <a:spcBef>
                <a:spcPts val="160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rtl="0">
              <a:spcBef>
                <a:spcPts val="160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rtl="0">
              <a:spcBef>
                <a:spcPts val="160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rtl="0">
              <a:spcBef>
                <a:spcPts val="160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rtl="0">
              <a:spcBef>
                <a:spcPts val="160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rtl="0">
              <a:spcBef>
                <a:spcPts val="160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rtl="0">
              <a:spcBef>
                <a:spcPts val="160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rtl="0">
              <a:spcBef>
                <a:spcPts val="1600"/>
              </a:spcBef>
              <a:spcAft>
                <a:spcPts val="1600"/>
              </a:spcAft>
              <a:buSzPts val="1000"/>
              <a:buChar char="•"/>
              <a:defRPr/>
            </a:lvl9pPr>
          </a:lstStyle>
          <a:p/>
        </p:txBody>
      </p:sp>
      <p:sp>
        <p:nvSpPr>
          <p:cNvPr id="170" name="Google Shape;170;p22"/>
          <p:cNvSpPr/>
          <p:nvPr/>
        </p:nvSpPr>
        <p:spPr>
          <a:xfrm>
            <a:off x="4767400" y="0"/>
            <a:ext cx="43767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" name="Google Shape;171;p22"/>
          <p:cNvSpPr txBox="1"/>
          <p:nvPr>
            <p:ph idx="2" type="body"/>
          </p:nvPr>
        </p:nvSpPr>
        <p:spPr>
          <a:xfrm>
            <a:off x="5016100" y="798750"/>
            <a:ext cx="3899400" cy="3859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921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Char char="•"/>
              <a:defRPr>
                <a:solidFill>
                  <a:schemeClr val="lt1"/>
                </a:solidFill>
              </a:defRPr>
            </a:lvl1pPr>
            <a:lvl2pPr indent="-2921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000"/>
              <a:buChar char="○"/>
              <a:defRPr>
                <a:solidFill>
                  <a:schemeClr val="lt1"/>
                </a:solidFill>
              </a:defRPr>
            </a:lvl2pPr>
            <a:lvl3pPr indent="-2921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000"/>
              <a:buChar char="■"/>
              <a:defRPr>
                <a:solidFill>
                  <a:schemeClr val="lt1"/>
                </a:solidFill>
              </a:defRPr>
            </a:lvl3pPr>
            <a:lvl4pPr indent="-2921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000"/>
              <a:buChar char="●"/>
              <a:defRPr>
                <a:solidFill>
                  <a:schemeClr val="lt1"/>
                </a:solidFill>
              </a:defRPr>
            </a:lvl4pPr>
            <a:lvl5pPr indent="-2921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000"/>
              <a:buChar char="○"/>
              <a:defRPr>
                <a:solidFill>
                  <a:schemeClr val="lt1"/>
                </a:solidFill>
              </a:defRPr>
            </a:lvl5pPr>
            <a:lvl6pPr indent="-2921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000"/>
              <a:buChar char="■"/>
              <a:defRPr>
                <a:solidFill>
                  <a:schemeClr val="lt1"/>
                </a:solidFill>
              </a:defRPr>
            </a:lvl6pPr>
            <a:lvl7pPr indent="-2921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000"/>
              <a:buChar char="●"/>
              <a:defRPr>
                <a:solidFill>
                  <a:schemeClr val="lt1"/>
                </a:solidFill>
              </a:defRPr>
            </a:lvl7pPr>
            <a:lvl8pPr indent="-2921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000"/>
              <a:buChar char="○"/>
              <a:defRPr>
                <a:solidFill>
                  <a:schemeClr val="lt1"/>
                </a:solidFill>
              </a:defRPr>
            </a:lvl8pPr>
            <a:lvl9pPr indent="-2921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000"/>
              <a:buChar char="•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2733">
          <p15:clr>
            <a:srgbClr val="FA7B17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+ Text 50/50 right">
  <p:cSld name="CUSTOM_25_2_1"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3" name="Google Shape;173;p23"/>
          <p:cNvCxnSpPr/>
          <p:nvPr/>
        </p:nvCxnSpPr>
        <p:spPr>
          <a:xfrm>
            <a:off x="4726025" y="5081955"/>
            <a:ext cx="4189500" cy="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74" name="Google Shape;174;p23"/>
          <p:cNvCxnSpPr/>
          <p:nvPr/>
        </p:nvCxnSpPr>
        <p:spPr>
          <a:xfrm rot="10800000">
            <a:off x="4727434" y="5008750"/>
            <a:ext cx="0" cy="7770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75" name="Google Shape;175;p23"/>
          <p:cNvCxnSpPr/>
          <p:nvPr/>
        </p:nvCxnSpPr>
        <p:spPr>
          <a:xfrm rot="10800000">
            <a:off x="8906638" y="5008750"/>
            <a:ext cx="0" cy="7770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76" name="Google Shape;176;p23"/>
          <p:cNvSpPr txBox="1"/>
          <p:nvPr>
            <p:ph idx="12" type="sldNum"/>
          </p:nvPr>
        </p:nvSpPr>
        <p:spPr>
          <a:xfrm>
            <a:off x="8536450" y="4889875"/>
            <a:ext cx="370200" cy="17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1pPr>
            <a:lvl2pPr lvl="1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2pPr>
            <a:lvl3pPr lvl="2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3pPr>
            <a:lvl4pPr lvl="3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4pPr>
            <a:lvl5pPr lvl="4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5pPr>
            <a:lvl6pPr lvl="5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6pPr>
            <a:lvl7pPr lvl="6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7pPr>
            <a:lvl8pPr lvl="7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8pPr>
            <a:lvl9pPr lvl="8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77" name="Google Shape;177;p23"/>
          <p:cNvPicPr preferRelativeResize="0"/>
          <p:nvPr/>
        </p:nvPicPr>
        <p:blipFill rotWithShape="1">
          <a:blip r:embed="rId2">
            <a:alphaModFix/>
          </a:blip>
          <a:srcRect b="0" l="-6116" r="-6533" t="0"/>
          <a:stretch/>
        </p:blipFill>
        <p:spPr>
          <a:xfrm>
            <a:off x="4825325" y="4910825"/>
            <a:ext cx="583350" cy="130600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Google Shape;178;p23"/>
          <p:cNvSpPr txBox="1"/>
          <p:nvPr>
            <p:ph idx="1" type="body"/>
          </p:nvPr>
        </p:nvSpPr>
        <p:spPr>
          <a:xfrm>
            <a:off x="4726025" y="1369200"/>
            <a:ext cx="4100400" cy="34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92100" lvl="0" marL="457200" rtl="0">
              <a:spcBef>
                <a:spcPts val="0"/>
              </a:spcBef>
              <a:spcAft>
                <a:spcPts val="0"/>
              </a:spcAft>
              <a:buSzPts val="1000"/>
              <a:buChar char="•"/>
              <a:defRPr/>
            </a:lvl1pPr>
            <a:lvl2pPr indent="-292100" lvl="1" marL="914400" rtl="0">
              <a:spcBef>
                <a:spcPts val="160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rtl="0">
              <a:spcBef>
                <a:spcPts val="160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rtl="0">
              <a:spcBef>
                <a:spcPts val="160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rtl="0">
              <a:spcBef>
                <a:spcPts val="160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rtl="0">
              <a:spcBef>
                <a:spcPts val="160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rtl="0">
              <a:spcBef>
                <a:spcPts val="160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rtl="0">
              <a:spcBef>
                <a:spcPts val="160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rtl="0">
              <a:spcBef>
                <a:spcPts val="1600"/>
              </a:spcBef>
              <a:spcAft>
                <a:spcPts val="1600"/>
              </a:spcAft>
              <a:buSzPts val="1000"/>
              <a:buChar char="•"/>
              <a:defRPr/>
            </a:lvl9pPr>
          </a:lstStyle>
          <a:p/>
        </p:txBody>
      </p:sp>
      <p:sp>
        <p:nvSpPr>
          <p:cNvPr id="179" name="Google Shape;179;p23"/>
          <p:cNvSpPr txBox="1"/>
          <p:nvPr>
            <p:ph type="ctrTitle"/>
          </p:nvPr>
        </p:nvSpPr>
        <p:spPr>
          <a:xfrm>
            <a:off x="4717150" y="231000"/>
            <a:ext cx="4189500" cy="114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  <a:defRPr sz="2400">
                <a:solidFill>
                  <a:srgbClr val="000000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5566">
          <p15:clr>
            <a:srgbClr val="FA7B17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50/50 right">
  <p:cSld name="CUSTOM_25_2_1_1"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1" name="Google Shape;181;p24"/>
          <p:cNvCxnSpPr/>
          <p:nvPr/>
        </p:nvCxnSpPr>
        <p:spPr>
          <a:xfrm>
            <a:off x="4726025" y="5081955"/>
            <a:ext cx="4189500" cy="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82" name="Google Shape;182;p24"/>
          <p:cNvCxnSpPr/>
          <p:nvPr/>
        </p:nvCxnSpPr>
        <p:spPr>
          <a:xfrm rot="10800000">
            <a:off x="4727434" y="5008750"/>
            <a:ext cx="0" cy="7770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83" name="Google Shape;183;p24"/>
          <p:cNvCxnSpPr/>
          <p:nvPr/>
        </p:nvCxnSpPr>
        <p:spPr>
          <a:xfrm rot="10800000">
            <a:off x="8906638" y="5008750"/>
            <a:ext cx="0" cy="7770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84" name="Google Shape;184;p24"/>
          <p:cNvSpPr txBox="1"/>
          <p:nvPr>
            <p:ph idx="12" type="sldNum"/>
          </p:nvPr>
        </p:nvSpPr>
        <p:spPr>
          <a:xfrm>
            <a:off x="8536450" y="4889875"/>
            <a:ext cx="370200" cy="17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1pPr>
            <a:lvl2pPr lvl="1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2pPr>
            <a:lvl3pPr lvl="2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3pPr>
            <a:lvl4pPr lvl="3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4pPr>
            <a:lvl5pPr lvl="4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5pPr>
            <a:lvl6pPr lvl="5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6pPr>
            <a:lvl7pPr lvl="6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7pPr>
            <a:lvl8pPr lvl="7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8pPr>
            <a:lvl9pPr lvl="8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85" name="Google Shape;185;p24"/>
          <p:cNvPicPr preferRelativeResize="0"/>
          <p:nvPr/>
        </p:nvPicPr>
        <p:blipFill rotWithShape="1">
          <a:blip r:embed="rId2">
            <a:alphaModFix/>
          </a:blip>
          <a:srcRect b="0" l="-6116" r="-6533" t="0"/>
          <a:stretch/>
        </p:blipFill>
        <p:spPr>
          <a:xfrm>
            <a:off x="4825325" y="4910825"/>
            <a:ext cx="583350" cy="130600"/>
          </a:xfrm>
          <a:prstGeom prst="rect">
            <a:avLst/>
          </a:prstGeom>
          <a:noFill/>
          <a:ln>
            <a:noFill/>
          </a:ln>
        </p:spPr>
      </p:pic>
      <p:sp>
        <p:nvSpPr>
          <p:cNvPr id="186" name="Google Shape;186;p24"/>
          <p:cNvSpPr txBox="1"/>
          <p:nvPr>
            <p:ph idx="1" type="body"/>
          </p:nvPr>
        </p:nvSpPr>
        <p:spPr>
          <a:xfrm>
            <a:off x="4726025" y="1369200"/>
            <a:ext cx="4100400" cy="34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92100" lvl="0" marL="457200" rtl="0">
              <a:spcBef>
                <a:spcPts val="0"/>
              </a:spcBef>
              <a:spcAft>
                <a:spcPts val="0"/>
              </a:spcAft>
              <a:buSzPts val="1000"/>
              <a:buChar char="•"/>
              <a:defRPr/>
            </a:lvl1pPr>
            <a:lvl2pPr indent="-292100" lvl="1" marL="914400" rtl="0">
              <a:spcBef>
                <a:spcPts val="160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rtl="0">
              <a:spcBef>
                <a:spcPts val="160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rtl="0">
              <a:spcBef>
                <a:spcPts val="160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rtl="0">
              <a:spcBef>
                <a:spcPts val="160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rtl="0">
              <a:spcBef>
                <a:spcPts val="160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rtl="0">
              <a:spcBef>
                <a:spcPts val="160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rtl="0">
              <a:spcBef>
                <a:spcPts val="160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rtl="0">
              <a:spcBef>
                <a:spcPts val="1600"/>
              </a:spcBef>
              <a:spcAft>
                <a:spcPts val="1600"/>
              </a:spcAft>
              <a:buSzPts val="1000"/>
              <a:buChar char="•"/>
              <a:defRPr/>
            </a:lvl9pPr>
          </a:lstStyle>
          <a:p/>
        </p:txBody>
      </p:sp>
      <p:sp>
        <p:nvSpPr>
          <p:cNvPr id="187" name="Google Shape;187;p24"/>
          <p:cNvSpPr txBox="1"/>
          <p:nvPr>
            <p:ph type="ctrTitle"/>
          </p:nvPr>
        </p:nvSpPr>
        <p:spPr>
          <a:xfrm>
            <a:off x="4717150" y="231000"/>
            <a:ext cx="4189500" cy="114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  <a:defRPr sz="2400">
                <a:solidFill>
                  <a:srgbClr val="000000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188" name="Google Shape;188;p24"/>
          <p:cNvSpPr/>
          <p:nvPr/>
        </p:nvSpPr>
        <p:spPr>
          <a:xfrm>
            <a:off x="0" y="0"/>
            <a:ext cx="43767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9" name="Google Shape;189;p24"/>
          <p:cNvSpPr txBox="1"/>
          <p:nvPr>
            <p:ph idx="2" type="body"/>
          </p:nvPr>
        </p:nvSpPr>
        <p:spPr>
          <a:xfrm>
            <a:off x="248700" y="798750"/>
            <a:ext cx="3899400" cy="3859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921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Char char="•"/>
              <a:defRPr>
                <a:solidFill>
                  <a:schemeClr val="lt1"/>
                </a:solidFill>
              </a:defRPr>
            </a:lvl1pPr>
            <a:lvl2pPr indent="-29210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000"/>
              <a:buChar char="○"/>
              <a:defRPr>
                <a:solidFill>
                  <a:schemeClr val="lt1"/>
                </a:solidFill>
              </a:defRPr>
            </a:lvl2pPr>
            <a:lvl3pPr indent="-2921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000"/>
              <a:buChar char="■"/>
              <a:defRPr>
                <a:solidFill>
                  <a:schemeClr val="lt1"/>
                </a:solidFill>
              </a:defRPr>
            </a:lvl3pPr>
            <a:lvl4pPr indent="-2921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000"/>
              <a:buChar char="●"/>
              <a:defRPr>
                <a:solidFill>
                  <a:schemeClr val="lt1"/>
                </a:solidFill>
              </a:defRPr>
            </a:lvl4pPr>
            <a:lvl5pPr indent="-2921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000"/>
              <a:buChar char="○"/>
              <a:defRPr>
                <a:solidFill>
                  <a:schemeClr val="lt1"/>
                </a:solidFill>
              </a:defRPr>
            </a:lvl5pPr>
            <a:lvl6pPr indent="-2921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000"/>
              <a:buChar char="■"/>
              <a:defRPr>
                <a:solidFill>
                  <a:schemeClr val="lt1"/>
                </a:solidFill>
              </a:defRPr>
            </a:lvl6pPr>
            <a:lvl7pPr indent="-2921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000"/>
              <a:buChar char="●"/>
              <a:defRPr>
                <a:solidFill>
                  <a:schemeClr val="lt1"/>
                </a:solidFill>
              </a:defRPr>
            </a:lvl7pPr>
            <a:lvl8pPr indent="-2921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000"/>
              <a:buChar char="○"/>
              <a:defRPr>
                <a:solidFill>
                  <a:schemeClr val="lt1"/>
                </a:solidFill>
              </a:defRPr>
            </a:lvl8pPr>
            <a:lvl9pPr indent="-2921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000"/>
              <a:buChar char="•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5566">
          <p15:clr>
            <a:srgbClr val="FA7B17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ird Layout / Left">
  <p:cSld name="CUSTOM_12_2_2_2_2"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1" name="Google Shape;191;p25"/>
          <p:cNvCxnSpPr/>
          <p:nvPr/>
        </p:nvCxnSpPr>
        <p:spPr>
          <a:xfrm>
            <a:off x="232900" y="5081955"/>
            <a:ext cx="8676600" cy="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92" name="Google Shape;192;p25"/>
          <p:cNvCxnSpPr/>
          <p:nvPr/>
        </p:nvCxnSpPr>
        <p:spPr>
          <a:xfrm rot="10800000">
            <a:off x="234309" y="5008750"/>
            <a:ext cx="0" cy="7770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93" name="Google Shape;193;p25"/>
          <p:cNvCxnSpPr/>
          <p:nvPr/>
        </p:nvCxnSpPr>
        <p:spPr>
          <a:xfrm rot="10800000">
            <a:off x="8910038" y="5008750"/>
            <a:ext cx="0" cy="7770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94" name="Google Shape;194;p25"/>
          <p:cNvSpPr txBox="1"/>
          <p:nvPr>
            <p:ph idx="12" type="sldNum"/>
          </p:nvPr>
        </p:nvSpPr>
        <p:spPr>
          <a:xfrm>
            <a:off x="8539400" y="4889875"/>
            <a:ext cx="370200" cy="17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1pPr>
            <a:lvl2pPr lvl="1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2pPr>
            <a:lvl3pPr lvl="2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3pPr>
            <a:lvl4pPr lvl="3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4pPr>
            <a:lvl5pPr lvl="4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5pPr>
            <a:lvl6pPr lvl="5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6pPr>
            <a:lvl7pPr lvl="6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7pPr>
            <a:lvl8pPr lvl="7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8pPr>
            <a:lvl9pPr lvl="8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95" name="Google Shape;195;p25"/>
          <p:cNvPicPr preferRelativeResize="0"/>
          <p:nvPr/>
        </p:nvPicPr>
        <p:blipFill rotWithShape="1">
          <a:blip r:embed="rId2">
            <a:alphaModFix/>
          </a:blip>
          <a:srcRect b="0" l="-6116" r="-6533" t="0"/>
          <a:stretch/>
        </p:blipFill>
        <p:spPr>
          <a:xfrm>
            <a:off x="332200" y="4910825"/>
            <a:ext cx="583350" cy="130600"/>
          </a:xfrm>
          <a:prstGeom prst="rect">
            <a:avLst/>
          </a:prstGeom>
          <a:noFill/>
          <a:ln>
            <a:noFill/>
          </a:ln>
        </p:spPr>
      </p:pic>
      <p:sp>
        <p:nvSpPr>
          <p:cNvPr id="196" name="Google Shape;196;p25"/>
          <p:cNvSpPr txBox="1"/>
          <p:nvPr>
            <p:ph type="ctrTitle"/>
          </p:nvPr>
        </p:nvSpPr>
        <p:spPr>
          <a:xfrm>
            <a:off x="223650" y="228600"/>
            <a:ext cx="2814300" cy="114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  <a:defRPr sz="2400">
                <a:solidFill>
                  <a:srgbClr val="000000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197" name="Google Shape;197;p25"/>
          <p:cNvSpPr txBox="1"/>
          <p:nvPr>
            <p:ph idx="1" type="body"/>
          </p:nvPr>
        </p:nvSpPr>
        <p:spPr>
          <a:xfrm>
            <a:off x="223650" y="1713375"/>
            <a:ext cx="2814300" cy="29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921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Char char="•"/>
              <a:defRPr sz="1000"/>
            </a:lvl1pPr>
            <a:lvl2pPr indent="-292100" lvl="1" marL="914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○"/>
              <a:defRPr sz="1000"/>
            </a:lvl2pPr>
            <a:lvl3pPr indent="-292100" lvl="2" marL="1371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■"/>
              <a:defRPr sz="1000"/>
            </a:lvl3pPr>
            <a:lvl4pPr indent="-292100" lvl="3" marL="18288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●"/>
              <a:defRPr sz="1000"/>
            </a:lvl4pPr>
            <a:lvl5pPr indent="-292100" lvl="4" marL="22860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○"/>
              <a:defRPr sz="1000"/>
            </a:lvl5pPr>
            <a:lvl6pPr indent="-292100" lvl="5" marL="27432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■"/>
              <a:defRPr sz="1000"/>
            </a:lvl6pPr>
            <a:lvl7pPr indent="-292100" lvl="6" marL="3200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●"/>
              <a:defRPr sz="1000"/>
            </a:lvl7pPr>
            <a:lvl8pPr indent="-292100" lvl="7" marL="3657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○"/>
              <a:defRPr sz="1000"/>
            </a:lvl8pPr>
            <a:lvl9pPr indent="-292100" lvl="8" marL="4114800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000"/>
              <a:buChar char="•"/>
              <a:defRPr sz="1000"/>
            </a:lvl9pPr>
          </a:lstStyle>
          <a:p/>
        </p:txBody>
      </p:sp>
      <p:sp>
        <p:nvSpPr>
          <p:cNvPr id="198" name="Google Shape;198;p25"/>
          <p:cNvSpPr txBox="1"/>
          <p:nvPr>
            <p:ph idx="2" type="subTitle"/>
          </p:nvPr>
        </p:nvSpPr>
        <p:spPr>
          <a:xfrm>
            <a:off x="223650" y="1369050"/>
            <a:ext cx="2814300" cy="29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 sz="1200"/>
            </a:lvl1pPr>
            <a:lvl2pPr lvl="1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000"/>
              <a:buNone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85">
          <p15:clr>
            <a:srgbClr val="FA7B17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ird Layout / Right">
  <p:cSld name="CUSTOM_12_2_2_2_2_1"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0" name="Google Shape;200;p26"/>
          <p:cNvCxnSpPr/>
          <p:nvPr/>
        </p:nvCxnSpPr>
        <p:spPr>
          <a:xfrm>
            <a:off x="232900" y="5081955"/>
            <a:ext cx="8676600" cy="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01" name="Google Shape;201;p26"/>
          <p:cNvCxnSpPr/>
          <p:nvPr/>
        </p:nvCxnSpPr>
        <p:spPr>
          <a:xfrm rot="10800000">
            <a:off x="234309" y="5008750"/>
            <a:ext cx="0" cy="7770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02" name="Google Shape;202;p26"/>
          <p:cNvCxnSpPr/>
          <p:nvPr/>
        </p:nvCxnSpPr>
        <p:spPr>
          <a:xfrm rot="10800000">
            <a:off x="8910038" y="5008750"/>
            <a:ext cx="0" cy="7770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03" name="Google Shape;203;p26"/>
          <p:cNvSpPr txBox="1"/>
          <p:nvPr>
            <p:ph idx="12" type="sldNum"/>
          </p:nvPr>
        </p:nvSpPr>
        <p:spPr>
          <a:xfrm>
            <a:off x="8539400" y="4889875"/>
            <a:ext cx="370200" cy="17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1pPr>
            <a:lvl2pPr lvl="1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2pPr>
            <a:lvl3pPr lvl="2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3pPr>
            <a:lvl4pPr lvl="3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4pPr>
            <a:lvl5pPr lvl="4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5pPr>
            <a:lvl6pPr lvl="5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6pPr>
            <a:lvl7pPr lvl="6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7pPr>
            <a:lvl8pPr lvl="7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8pPr>
            <a:lvl9pPr lvl="8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04" name="Google Shape;204;p26"/>
          <p:cNvPicPr preferRelativeResize="0"/>
          <p:nvPr/>
        </p:nvPicPr>
        <p:blipFill rotWithShape="1">
          <a:blip r:embed="rId2">
            <a:alphaModFix/>
          </a:blip>
          <a:srcRect b="0" l="-6116" r="-6533" t="0"/>
          <a:stretch/>
        </p:blipFill>
        <p:spPr>
          <a:xfrm>
            <a:off x="332200" y="4910825"/>
            <a:ext cx="583350" cy="130600"/>
          </a:xfrm>
          <a:prstGeom prst="rect">
            <a:avLst/>
          </a:prstGeom>
          <a:noFill/>
          <a:ln>
            <a:noFill/>
          </a:ln>
        </p:spPr>
      </p:pic>
      <p:sp>
        <p:nvSpPr>
          <p:cNvPr id="205" name="Google Shape;205;p26"/>
          <p:cNvSpPr txBox="1"/>
          <p:nvPr>
            <p:ph type="ctrTitle"/>
          </p:nvPr>
        </p:nvSpPr>
        <p:spPr>
          <a:xfrm>
            <a:off x="6099700" y="228600"/>
            <a:ext cx="2814300" cy="114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  <a:defRPr sz="2400">
                <a:solidFill>
                  <a:srgbClr val="000000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206" name="Google Shape;206;p26"/>
          <p:cNvSpPr txBox="1"/>
          <p:nvPr>
            <p:ph idx="1" type="body"/>
          </p:nvPr>
        </p:nvSpPr>
        <p:spPr>
          <a:xfrm>
            <a:off x="6090325" y="1713375"/>
            <a:ext cx="2814300" cy="29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921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Char char="•"/>
              <a:defRPr sz="1000"/>
            </a:lvl1pPr>
            <a:lvl2pPr indent="-292100" lvl="1" marL="914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○"/>
              <a:defRPr sz="1000"/>
            </a:lvl2pPr>
            <a:lvl3pPr indent="-292100" lvl="2" marL="1371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■"/>
              <a:defRPr sz="1000"/>
            </a:lvl3pPr>
            <a:lvl4pPr indent="-292100" lvl="3" marL="18288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●"/>
              <a:defRPr sz="1000"/>
            </a:lvl4pPr>
            <a:lvl5pPr indent="-292100" lvl="4" marL="22860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○"/>
              <a:defRPr sz="1000"/>
            </a:lvl5pPr>
            <a:lvl6pPr indent="-292100" lvl="5" marL="27432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■"/>
              <a:defRPr sz="1000"/>
            </a:lvl6pPr>
            <a:lvl7pPr indent="-292100" lvl="6" marL="3200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●"/>
              <a:defRPr sz="1000"/>
            </a:lvl7pPr>
            <a:lvl8pPr indent="-292100" lvl="7" marL="3657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○"/>
              <a:defRPr sz="1000"/>
            </a:lvl8pPr>
            <a:lvl9pPr indent="-292100" lvl="8" marL="4114800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000"/>
              <a:buChar char="•"/>
              <a:defRPr sz="1000"/>
            </a:lvl9pPr>
          </a:lstStyle>
          <a:p/>
        </p:txBody>
      </p:sp>
      <p:sp>
        <p:nvSpPr>
          <p:cNvPr id="207" name="Google Shape;207;p26"/>
          <p:cNvSpPr txBox="1"/>
          <p:nvPr>
            <p:ph idx="2" type="subTitle"/>
          </p:nvPr>
        </p:nvSpPr>
        <p:spPr>
          <a:xfrm>
            <a:off x="6090325" y="1369050"/>
            <a:ext cx="2814300" cy="29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 sz="1200"/>
            </a:lvl1pPr>
            <a:lvl2pPr lvl="1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000"/>
              <a:buNone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85">
          <p15:clr>
            <a:srgbClr val="FA7B17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d slide">
  <p:cSld name="CUSTOM_7_1_1">
    <p:bg>
      <p:bgPr>
        <a:noFill/>
      </p:bgPr>
    </p:bg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27"/>
          <p:cNvSpPr/>
          <p:nvPr/>
        </p:nvSpPr>
        <p:spPr>
          <a:xfrm>
            <a:off x="6400" y="6400"/>
            <a:ext cx="9144000" cy="5143500"/>
          </a:xfrm>
          <a:prstGeom prst="rect">
            <a:avLst/>
          </a:prstGeom>
          <a:solidFill>
            <a:srgbClr val="1E1F1C">
              <a:alpha val="3464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0" name="Google Shape;210;p27"/>
          <p:cNvSpPr txBox="1"/>
          <p:nvPr>
            <p:ph type="title"/>
          </p:nvPr>
        </p:nvSpPr>
        <p:spPr>
          <a:xfrm>
            <a:off x="228600" y="1339250"/>
            <a:ext cx="8686800" cy="1380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sz="4000">
                <a:solidFill>
                  <a:srgbClr val="FFFFFF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211" name="Google Shape;211;p27"/>
          <p:cNvSpPr txBox="1"/>
          <p:nvPr>
            <p:ph idx="1" type="subTitle"/>
          </p:nvPr>
        </p:nvSpPr>
        <p:spPr>
          <a:xfrm>
            <a:off x="228600" y="2719200"/>
            <a:ext cx="8686800" cy="3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1pPr>
            <a:lvl2pPr lvl="1" rtl="0" algn="ctr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None/>
              <a:defRPr>
                <a:solidFill>
                  <a:srgbClr val="FFFFFF"/>
                </a:solidFill>
              </a:defRPr>
            </a:lvl9pPr>
          </a:lstStyle>
          <a:p/>
        </p:txBody>
      </p:sp>
      <p:pic>
        <p:nvPicPr>
          <p:cNvPr id="212" name="Google Shape;212;p2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67700" y="228600"/>
            <a:ext cx="883053" cy="22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285">
          <p15:clr>
            <a:srgbClr val="FA7B17"/>
          </p15:clr>
        </p15:guide>
        <p15:guide id="2" orient="horz" pos="2955">
          <p15:clr>
            <a:srgbClr val="FA7B17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pening / Light">
  <p:cSld name="CUSTOM_7_2_1">
    <p:bg>
      <p:bgPr>
        <a:solidFill>
          <a:schemeClr val="lt1"/>
        </a:solidFill>
      </p:bgPr>
    </p:bg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/>
          <p:nvPr>
            <p:ph type="title"/>
          </p:nvPr>
        </p:nvSpPr>
        <p:spPr>
          <a:xfrm>
            <a:off x="267700" y="1339250"/>
            <a:ext cx="7506900" cy="1380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40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" type="subTitle"/>
          </p:nvPr>
        </p:nvSpPr>
        <p:spPr>
          <a:xfrm>
            <a:off x="267700" y="2719201"/>
            <a:ext cx="4432800" cy="59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2" type="subTitle"/>
          </p:nvPr>
        </p:nvSpPr>
        <p:spPr>
          <a:xfrm>
            <a:off x="267700" y="3361469"/>
            <a:ext cx="4432800" cy="59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800">
                <a:latin typeface="Roboto Light"/>
                <a:ea typeface="Roboto Light"/>
                <a:cs typeface="Roboto Light"/>
                <a:sym typeface="Roboto Light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800">
                <a:latin typeface="Roboto Light"/>
                <a:ea typeface="Roboto Light"/>
                <a:cs typeface="Roboto Light"/>
                <a:sym typeface="Roboto Light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800">
                <a:latin typeface="Roboto Light"/>
                <a:ea typeface="Roboto Light"/>
                <a:cs typeface="Roboto Light"/>
                <a:sym typeface="Roboto Light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800">
                <a:latin typeface="Roboto Light"/>
                <a:ea typeface="Roboto Light"/>
                <a:cs typeface="Roboto Light"/>
                <a:sym typeface="Roboto Light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800">
                <a:latin typeface="Roboto Light"/>
                <a:ea typeface="Roboto Light"/>
                <a:cs typeface="Roboto Light"/>
                <a:sym typeface="Roboto Light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800">
                <a:latin typeface="Roboto Light"/>
                <a:ea typeface="Roboto Light"/>
                <a:cs typeface="Roboto Light"/>
                <a:sym typeface="Roboto Light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800">
                <a:latin typeface="Roboto Light"/>
                <a:ea typeface="Roboto Light"/>
                <a:cs typeface="Roboto Light"/>
                <a:sym typeface="Roboto Light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800">
                <a:latin typeface="Roboto Light"/>
                <a:ea typeface="Roboto Light"/>
                <a:cs typeface="Roboto Light"/>
                <a:sym typeface="Roboto Light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800">
                <a:latin typeface="Roboto Light"/>
                <a:ea typeface="Roboto Light"/>
                <a:cs typeface="Roboto Light"/>
                <a:sym typeface="Roboto Light"/>
              </a:defRPr>
            </a:lvl9pPr>
          </a:lstStyle>
          <a:p/>
        </p:txBody>
      </p:sp>
      <p:pic>
        <p:nvPicPr>
          <p:cNvPr id="23" name="Google Shape;23;p4"/>
          <p:cNvPicPr preferRelativeResize="0"/>
          <p:nvPr/>
        </p:nvPicPr>
        <p:blipFill rotWithShape="1">
          <a:blip r:embed="rId2">
            <a:alphaModFix/>
          </a:blip>
          <a:srcRect b="0" l="169" r="179" t="0"/>
          <a:stretch/>
        </p:blipFill>
        <p:spPr>
          <a:xfrm>
            <a:off x="420100" y="228600"/>
            <a:ext cx="883053" cy="22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285">
          <p15:clr>
            <a:srgbClr val="FA7B17"/>
          </p15:clr>
        </p15:guide>
        <p15:guide id="2" orient="horz" pos="2955">
          <p15:clr>
            <a:srgbClr val="FA7B17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pening / White">
  <p:cSld name="CUSTOM_7_1">
    <p:bg>
      <p:bgPr>
        <a:solidFill>
          <a:schemeClr val="dk1"/>
        </a:solidFill>
      </p:bgPr>
    </p:bg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 txBox="1"/>
          <p:nvPr>
            <p:ph type="title"/>
          </p:nvPr>
        </p:nvSpPr>
        <p:spPr>
          <a:xfrm>
            <a:off x="267700" y="1339250"/>
            <a:ext cx="7506900" cy="1380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40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26" name="Google Shape;26;p5"/>
          <p:cNvSpPr txBox="1"/>
          <p:nvPr>
            <p:ph idx="1" type="subTitle"/>
          </p:nvPr>
        </p:nvSpPr>
        <p:spPr>
          <a:xfrm>
            <a:off x="267700" y="2719199"/>
            <a:ext cx="4432800" cy="3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/>
        </p:txBody>
      </p:sp>
      <p:sp>
        <p:nvSpPr>
          <p:cNvPr id="27" name="Google Shape;27;p5"/>
          <p:cNvSpPr txBox="1"/>
          <p:nvPr>
            <p:ph idx="2" type="subTitle"/>
          </p:nvPr>
        </p:nvSpPr>
        <p:spPr>
          <a:xfrm>
            <a:off x="267700" y="3361469"/>
            <a:ext cx="4432800" cy="59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800">
                <a:latin typeface="Roboto Light"/>
                <a:ea typeface="Roboto Light"/>
                <a:cs typeface="Roboto Light"/>
                <a:sym typeface="Roboto Light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800">
                <a:solidFill>
                  <a:srgbClr val="FFFFFF"/>
                </a:solidFill>
                <a:latin typeface="Roboto Light"/>
                <a:ea typeface="Roboto Light"/>
                <a:cs typeface="Roboto Light"/>
                <a:sym typeface="Roboto Light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800">
                <a:solidFill>
                  <a:srgbClr val="FFFFFF"/>
                </a:solidFill>
                <a:latin typeface="Roboto Light"/>
                <a:ea typeface="Roboto Light"/>
                <a:cs typeface="Roboto Light"/>
                <a:sym typeface="Roboto Light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800">
                <a:solidFill>
                  <a:srgbClr val="FFFFFF"/>
                </a:solidFill>
                <a:latin typeface="Roboto Light"/>
                <a:ea typeface="Roboto Light"/>
                <a:cs typeface="Roboto Light"/>
                <a:sym typeface="Roboto Light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800">
                <a:solidFill>
                  <a:srgbClr val="FFFFFF"/>
                </a:solidFill>
                <a:latin typeface="Roboto Light"/>
                <a:ea typeface="Roboto Light"/>
                <a:cs typeface="Roboto Light"/>
                <a:sym typeface="Roboto Light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800">
                <a:solidFill>
                  <a:srgbClr val="FFFFFF"/>
                </a:solidFill>
                <a:latin typeface="Roboto Light"/>
                <a:ea typeface="Roboto Light"/>
                <a:cs typeface="Roboto Light"/>
                <a:sym typeface="Roboto Light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800">
                <a:solidFill>
                  <a:srgbClr val="FFFFFF"/>
                </a:solidFill>
                <a:latin typeface="Roboto Light"/>
                <a:ea typeface="Roboto Light"/>
                <a:cs typeface="Roboto Light"/>
                <a:sym typeface="Roboto Light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800">
                <a:solidFill>
                  <a:srgbClr val="FFFFFF"/>
                </a:solidFill>
                <a:latin typeface="Roboto Light"/>
                <a:ea typeface="Roboto Light"/>
                <a:cs typeface="Roboto Light"/>
                <a:sym typeface="Roboto Light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800">
                <a:solidFill>
                  <a:srgbClr val="FFFFFF"/>
                </a:solidFill>
                <a:latin typeface="Roboto Light"/>
                <a:ea typeface="Roboto Light"/>
                <a:cs typeface="Roboto Light"/>
                <a:sym typeface="Roboto Light"/>
              </a:defRPr>
            </a:lvl9pPr>
          </a:lstStyle>
          <a:p/>
        </p:txBody>
      </p:sp>
      <p:pic>
        <p:nvPicPr>
          <p:cNvPr id="28" name="Google Shape;28;p5"/>
          <p:cNvPicPr preferRelativeResize="0"/>
          <p:nvPr/>
        </p:nvPicPr>
        <p:blipFill rotWithShape="1">
          <a:blip r:embed="rId2">
            <a:alphaModFix/>
          </a:blip>
          <a:srcRect b="0" l="169" r="179" t="0"/>
          <a:stretch/>
        </p:blipFill>
        <p:spPr>
          <a:xfrm>
            <a:off x="420100" y="228600"/>
            <a:ext cx="883053" cy="22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285">
          <p15:clr>
            <a:srgbClr val="FA7B17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/ White">
  <p:cSld name="CUSTOM_12_2">
    <p:bg>
      <p:bgPr>
        <a:solidFill>
          <a:schemeClr val="dk1"/>
        </a:solidFill>
      </p:bgPr>
    </p:bg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ctrTitle"/>
          </p:nvPr>
        </p:nvSpPr>
        <p:spPr>
          <a:xfrm>
            <a:off x="233025" y="228600"/>
            <a:ext cx="8676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>
                <a:solidFill>
                  <a:srgbClr val="000000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cxnSp>
        <p:nvCxnSpPr>
          <p:cNvPr id="31" name="Google Shape;31;p6"/>
          <p:cNvCxnSpPr/>
          <p:nvPr/>
        </p:nvCxnSpPr>
        <p:spPr>
          <a:xfrm>
            <a:off x="232900" y="5081955"/>
            <a:ext cx="8676600" cy="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2" name="Google Shape;32;p6"/>
          <p:cNvCxnSpPr/>
          <p:nvPr/>
        </p:nvCxnSpPr>
        <p:spPr>
          <a:xfrm rot="10800000">
            <a:off x="234309" y="5008750"/>
            <a:ext cx="0" cy="7770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3" name="Google Shape;33;p6"/>
          <p:cNvCxnSpPr/>
          <p:nvPr/>
        </p:nvCxnSpPr>
        <p:spPr>
          <a:xfrm rot="10800000">
            <a:off x="8910038" y="5008750"/>
            <a:ext cx="0" cy="7770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4" name="Google Shape;34;p6"/>
          <p:cNvSpPr txBox="1"/>
          <p:nvPr>
            <p:ph idx="12" type="sldNum"/>
          </p:nvPr>
        </p:nvSpPr>
        <p:spPr>
          <a:xfrm>
            <a:off x="8539400" y="4889875"/>
            <a:ext cx="370200" cy="17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1pPr>
            <a:lvl2pPr lvl="1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2pPr>
            <a:lvl3pPr lvl="2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3pPr>
            <a:lvl4pPr lvl="3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4pPr>
            <a:lvl5pPr lvl="4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5pPr>
            <a:lvl6pPr lvl="5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6pPr>
            <a:lvl7pPr lvl="6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7pPr>
            <a:lvl8pPr lvl="7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8pPr>
            <a:lvl9pPr lvl="8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35" name="Google Shape;35;p6"/>
          <p:cNvPicPr preferRelativeResize="0"/>
          <p:nvPr/>
        </p:nvPicPr>
        <p:blipFill rotWithShape="1">
          <a:blip r:embed="rId2">
            <a:alphaModFix/>
          </a:blip>
          <a:srcRect b="0" l="-6116" r="-6533" t="0"/>
          <a:stretch/>
        </p:blipFill>
        <p:spPr>
          <a:xfrm>
            <a:off x="332200" y="4910825"/>
            <a:ext cx="583350" cy="130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285">
          <p15:clr>
            <a:srgbClr val="FA7B17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-  small / White">
  <p:cSld name="CUSTOM_12_2_2">
    <p:bg>
      <p:bgPr>
        <a:solidFill>
          <a:schemeClr val="dk1"/>
        </a:solidFill>
      </p:bgPr>
    </p:bg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/>
          <p:nvPr>
            <p:ph type="ctrTitle"/>
          </p:nvPr>
        </p:nvSpPr>
        <p:spPr>
          <a:xfrm>
            <a:off x="233025" y="228600"/>
            <a:ext cx="8676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  <a:defRPr sz="2400">
                <a:solidFill>
                  <a:srgbClr val="000000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cxnSp>
        <p:nvCxnSpPr>
          <p:cNvPr id="38" name="Google Shape;38;p7"/>
          <p:cNvCxnSpPr/>
          <p:nvPr/>
        </p:nvCxnSpPr>
        <p:spPr>
          <a:xfrm>
            <a:off x="232900" y="5081955"/>
            <a:ext cx="8676600" cy="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9" name="Google Shape;39;p7"/>
          <p:cNvCxnSpPr/>
          <p:nvPr/>
        </p:nvCxnSpPr>
        <p:spPr>
          <a:xfrm rot="10800000">
            <a:off x="234309" y="5008750"/>
            <a:ext cx="0" cy="7770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0" name="Google Shape;40;p7"/>
          <p:cNvCxnSpPr/>
          <p:nvPr/>
        </p:nvCxnSpPr>
        <p:spPr>
          <a:xfrm rot="10800000">
            <a:off x="8910038" y="5008750"/>
            <a:ext cx="0" cy="7770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1" name="Google Shape;41;p7"/>
          <p:cNvSpPr txBox="1"/>
          <p:nvPr>
            <p:ph idx="12" type="sldNum"/>
          </p:nvPr>
        </p:nvSpPr>
        <p:spPr>
          <a:xfrm>
            <a:off x="8539400" y="4889875"/>
            <a:ext cx="370200" cy="17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1pPr>
            <a:lvl2pPr lvl="1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2pPr>
            <a:lvl3pPr lvl="2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3pPr>
            <a:lvl4pPr lvl="3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4pPr>
            <a:lvl5pPr lvl="4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5pPr>
            <a:lvl6pPr lvl="5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6pPr>
            <a:lvl7pPr lvl="6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7pPr>
            <a:lvl8pPr lvl="7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8pPr>
            <a:lvl9pPr lvl="8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42" name="Google Shape;42;p7"/>
          <p:cNvPicPr preferRelativeResize="0"/>
          <p:nvPr/>
        </p:nvPicPr>
        <p:blipFill rotWithShape="1">
          <a:blip r:embed="rId2">
            <a:alphaModFix/>
          </a:blip>
          <a:srcRect b="0" l="-6116" r="-6533" t="0"/>
          <a:stretch/>
        </p:blipFill>
        <p:spPr>
          <a:xfrm>
            <a:off x="332200" y="4910825"/>
            <a:ext cx="583350" cy="130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285">
          <p15:clr>
            <a:srgbClr val="FA7B17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 / White">
  <p:cSld name="CUSTOM_25">
    <p:bg>
      <p:bgPr>
        <a:solidFill>
          <a:schemeClr val="dk1"/>
        </a:solidFill>
      </p:bgPr>
    </p:bg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4" name="Google Shape;44;p8"/>
          <p:cNvCxnSpPr/>
          <p:nvPr/>
        </p:nvCxnSpPr>
        <p:spPr>
          <a:xfrm>
            <a:off x="232900" y="5081955"/>
            <a:ext cx="8676600" cy="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5" name="Google Shape;45;p8"/>
          <p:cNvCxnSpPr/>
          <p:nvPr/>
        </p:nvCxnSpPr>
        <p:spPr>
          <a:xfrm rot="10800000">
            <a:off x="234309" y="5008750"/>
            <a:ext cx="0" cy="7770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6" name="Google Shape;46;p8"/>
          <p:cNvCxnSpPr/>
          <p:nvPr/>
        </p:nvCxnSpPr>
        <p:spPr>
          <a:xfrm rot="10800000">
            <a:off x="8910038" y="5008750"/>
            <a:ext cx="0" cy="7770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7" name="Google Shape;47;p8"/>
          <p:cNvSpPr txBox="1"/>
          <p:nvPr>
            <p:ph idx="12" type="sldNum"/>
          </p:nvPr>
        </p:nvSpPr>
        <p:spPr>
          <a:xfrm>
            <a:off x="8539400" y="4889875"/>
            <a:ext cx="370200" cy="17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1pPr>
            <a:lvl2pPr lvl="1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2pPr>
            <a:lvl3pPr lvl="2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3pPr>
            <a:lvl4pPr lvl="3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4pPr>
            <a:lvl5pPr lvl="4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5pPr>
            <a:lvl6pPr lvl="5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6pPr>
            <a:lvl7pPr lvl="6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7pPr>
            <a:lvl8pPr lvl="7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8pPr>
            <a:lvl9pPr lvl="8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48" name="Google Shape;48;p8"/>
          <p:cNvPicPr preferRelativeResize="0"/>
          <p:nvPr/>
        </p:nvPicPr>
        <p:blipFill rotWithShape="1">
          <a:blip r:embed="rId2">
            <a:alphaModFix/>
          </a:blip>
          <a:srcRect b="0" l="-12272" r="-6534" t="0"/>
          <a:stretch/>
        </p:blipFill>
        <p:spPr>
          <a:xfrm>
            <a:off x="300325" y="4910825"/>
            <a:ext cx="615226" cy="130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 / Light">
  <p:cSld name="CUSTOM_25_3">
    <p:bg>
      <p:bgPr>
        <a:solidFill>
          <a:schemeClr val="lt1"/>
        </a:soli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0" name="Google Shape;50;p9"/>
          <p:cNvCxnSpPr/>
          <p:nvPr/>
        </p:nvCxnSpPr>
        <p:spPr>
          <a:xfrm>
            <a:off x="232900" y="5081955"/>
            <a:ext cx="8676600" cy="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1" name="Google Shape;51;p9"/>
          <p:cNvCxnSpPr/>
          <p:nvPr/>
        </p:nvCxnSpPr>
        <p:spPr>
          <a:xfrm rot="10800000">
            <a:off x="234309" y="5008750"/>
            <a:ext cx="0" cy="7770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2" name="Google Shape;52;p9"/>
          <p:cNvCxnSpPr/>
          <p:nvPr/>
        </p:nvCxnSpPr>
        <p:spPr>
          <a:xfrm rot="10800000">
            <a:off x="8910038" y="5008750"/>
            <a:ext cx="0" cy="7770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3" name="Google Shape;53;p9"/>
          <p:cNvSpPr txBox="1"/>
          <p:nvPr>
            <p:ph idx="12" type="sldNum"/>
          </p:nvPr>
        </p:nvSpPr>
        <p:spPr>
          <a:xfrm>
            <a:off x="8539400" y="4889875"/>
            <a:ext cx="370200" cy="17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1pPr>
            <a:lvl2pPr lvl="1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2pPr>
            <a:lvl3pPr lvl="2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3pPr>
            <a:lvl4pPr lvl="3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4pPr>
            <a:lvl5pPr lvl="4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5pPr>
            <a:lvl6pPr lvl="5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6pPr>
            <a:lvl7pPr lvl="6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7pPr>
            <a:lvl8pPr lvl="7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8pPr>
            <a:lvl9pPr lvl="8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54" name="Google Shape;54;p9"/>
          <p:cNvPicPr preferRelativeResize="0"/>
          <p:nvPr/>
        </p:nvPicPr>
        <p:blipFill rotWithShape="1">
          <a:blip r:embed="rId2">
            <a:alphaModFix/>
          </a:blip>
          <a:srcRect b="0" l="-12272" r="-6534" t="0"/>
          <a:stretch/>
        </p:blipFill>
        <p:spPr>
          <a:xfrm>
            <a:off x="300325" y="4910825"/>
            <a:ext cx="615226" cy="130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 / Dark">
  <p:cSld name="CUSTOM_25_1">
    <p:bg>
      <p:bgPr>
        <a:solidFill>
          <a:schemeClr val="dk2"/>
        </a:solid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oogle Shape;56;p10"/>
          <p:cNvGrpSpPr/>
          <p:nvPr/>
        </p:nvGrpSpPr>
        <p:grpSpPr>
          <a:xfrm>
            <a:off x="232900" y="5008750"/>
            <a:ext cx="8677138" cy="77700"/>
            <a:chOff x="232900" y="5008750"/>
            <a:chExt cx="8677138" cy="77700"/>
          </a:xfrm>
        </p:grpSpPr>
        <p:cxnSp>
          <p:nvCxnSpPr>
            <p:cNvPr id="57" name="Google Shape;57;p10"/>
            <p:cNvCxnSpPr/>
            <p:nvPr/>
          </p:nvCxnSpPr>
          <p:spPr>
            <a:xfrm>
              <a:off x="232900" y="5081955"/>
              <a:ext cx="8676600" cy="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58" name="Google Shape;58;p10"/>
            <p:cNvCxnSpPr/>
            <p:nvPr/>
          </p:nvCxnSpPr>
          <p:spPr>
            <a:xfrm rot="10800000">
              <a:off x="234309" y="5008750"/>
              <a:ext cx="0" cy="777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59" name="Google Shape;59;p10"/>
            <p:cNvCxnSpPr/>
            <p:nvPr/>
          </p:nvCxnSpPr>
          <p:spPr>
            <a:xfrm rot="10800000">
              <a:off x="8910038" y="5008750"/>
              <a:ext cx="0" cy="777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60" name="Google Shape;60;p10"/>
          <p:cNvSpPr txBox="1"/>
          <p:nvPr>
            <p:ph idx="12" type="sldNum"/>
          </p:nvPr>
        </p:nvSpPr>
        <p:spPr>
          <a:xfrm>
            <a:off x="8539400" y="4889875"/>
            <a:ext cx="370200" cy="17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buNone/>
              <a:defRPr sz="600">
                <a:solidFill>
                  <a:srgbClr val="9E9E9E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 algn="ctr">
              <a:buNone/>
              <a:defRPr sz="600">
                <a:solidFill>
                  <a:srgbClr val="9E9E9E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 algn="ctr">
              <a:buNone/>
              <a:defRPr sz="600">
                <a:solidFill>
                  <a:srgbClr val="9E9E9E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 algn="ctr">
              <a:buNone/>
              <a:defRPr sz="600">
                <a:solidFill>
                  <a:srgbClr val="9E9E9E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 algn="ctr">
              <a:buNone/>
              <a:defRPr sz="600">
                <a:solidFill>
                  <a:srgbClr val="9E9E9E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 algn="ctr">
              <a:buNone/>
              <a:defRPr sz="600">
                <a:solidFill>
                  <a:srgbClr val="9E9E9E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 algn="ctr">
              <a:buNone/>
              <a:defRPr sz="600">
                <a:solidFill>
                  <a:srgbClr val="9E9E9E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 algn="ctr">
              <a:buNone/>
              <a:defRPr sz="600">
                <a:solidFill>
                  <a:srgbClr val="9E9E9E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 algn="ctr">
              <a:buNone/>
              <a:defRPr sz="600">
                <a:solidFill>
                  <a:srgbClr val="9E9E9E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61" name="Google Shape;61;p10"/>
          <p:cNvPicPr preferRelativeResize="0"/>
          <p:nvPr/>
        </p:nvPicPr>
        <p:blipFill rotWithShape="1">
          <a:blip r:embed="rId2">
            <a:alphaModFix/>
          </a:blip>
          <a:srcRect b="-22593" l="-8754" r="0" t="5771"/>
          <a:stretch/>
        </p:blipFill>
        <p:spPr>
          <a:xfrm>
            <a:off x="281150" y="4910825"/>
            <a:ext cx="634401" cy="172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7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28600" y="228600"/>
            <a:ext cx="86868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oboto"/>
              <a:buNone/>
              <a:defRPr b="1" sz="3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Questrial"/>
              <a:buNone/>
              <a:defRPr sz="2800">
                <a:solidFill>
                  <a:srgbClr val="666666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Questrial"/>
              <a:buNone/>
              <a:defRPr sz="2800">
                <a:solidFill>
                  <a:srgbClr val="666666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Questrial"/>
              <a:buNone/>
              <a:defRPr sz="2800">
                <a:solidFill>
                  <a:srgbClr val="666666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Questrial"/>
              <a:buNone/>
              <a:defRPr sz="2800">
                <a:solidFill>
                  <a:srgbClr val="666666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Questrial"/>
              <a:buNone/>
              <a:defRPr sz="2800">
                <a:solidFill>
                  <a:srgbClr val="666666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Questrial"/>
              <a:buNone/>
              <a:defRPr sz="2800">
                <a:solidFill>
                  <a:srgbClr val="666666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Questrial"/>
              <a:buNone/>
              <a:defRPr sz="2800">
                <a:solidFill>
                  <a:srgbClr val="666666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Questrial"/>
              <a:buNone/>
              <a:defRPr sz="2800">
                <a:solidFill>
                  <a:srgbClr val="666666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28600" y="801300"/>
            <a:ext cx="8686800" cy="398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21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Roboto"/>
              <a:buChar char="•"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292100" lvl="1" marL="914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Roboto"/>
              <a:buChar char="○"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9210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Roboto"/>
              <a:buChar char="■"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9210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Roboto"/>
              <a:buChar char="●"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9210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Roboto"/>
              <a:buChar char="○"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9210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Roboto"/>
              <a:buChar char="■"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29210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Roboto"/>
              <a:buChar char="●"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29210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Roboto"/>
              <a:buChar char="○"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29210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000"/>
              <a:buFont typeface="Roboto"/>
              <a:buChar char="•"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 pos="144">
          <p15:clr>
            <a:srgbClr val="EA4335"/>
          </p15:clr>
        </p15:guide>
        <p15:guide id="2" pos="144">
          <p15:clr>
            <a:srgbClr val="EA4335"/>
          </p15:clr>
        </p15:guide>
        <p15:guide id="3" orient="horz" pos="3096">
          <p15:clr>
            <a:srgbClr val="EA4335"/>
          </p15:clr>
        </p15:guide>
        <p15:guide id="4" pos="5616">
          <p15:clr>
            <a:srgbClr val="EA4335"/>
          </p15:clr>
        </p15:guide>
        <p15:guide id="5" pos="2880">
          <p15:clr>
            <a:srgbClr val="EA4335"/>
          </p15:clr>
        </p15:guide>
        <p15:guide id="6" orient="horz" pos="1581">
          <p15:clr>
            <a:srgbClr val="EA4335"/>
          </p15:clr>
        </p15:guide>
        <p15:guide id="7" pos="1920">
          <p15:clr>
            <a:srgbClr val="EA4335"/>
          </p15:clr>
        </p15:guide>
        <p15:guide id="8" pos="3840">
          <p15:clr>
            <a:srgbClr val="EA4335"/>
          </p15:clr>
        </p15:guide>
        <p15:guide id="9" orient="horz" pos="862">
          <p15:clr>
            <a:srgbClr val="EA4335"/>
          </p15:clr>
        </p15:guide>
        <p15:guide id="10" orient="horz" pos="505">
          <p15:clr>
            <a:srgbClr val="EA4335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2.xml"/><Relationship Id="rId3" Type="http://schemas.openxmlformats.org/officeDocument/2006/relationships/hyperlink" Target="https://gitlab.magnolia-platform.com/developers-artifact/blueprints/docker-compose" TargetMode="Externa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6.xml"/><Relationship Id="rId3" Type="http://schemas.openxmlformats.org/officeDocument/2006/relationships/hyperlink" Target="https://gitlab.magnolia-platform.com/developers-artifact/blueprints/deployment" TargetMode="Externa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7.xml"/><Relationship Id="rId3" Type="http://schemas.openxmlformats.org/officeDocument/2006/relationships/hyperlink" Target="https://gitlab.magnolia-platform.com/developers-artifact/blueprints/base/-/blob/master/values.yml" TargetMode="External"/><Relationship Id="rId4" Type="http://schemas.openxmlformats.org/officeDocument/2006/relationships/hyperlink" Target="https://gitlab.com/mironet/magnolia-helm" TargetMode="Externa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8.xml"/><Relationship Id="rId3" Type="http://schemas.openxmlformats.org/officeDocument/2006/relationships/hyperlink" Target="https://gitlab.magnolia-platform.com/developers-artifact/blueprints/base/-/blob/master/.gitlab-ci.yml" TargetMode="External"/><Relationship Id="rId4" Type="http://schemas.openxmlformats.org/officeDocument/2006/relationships/hyperlink" Target="https://docs.gitlab.com/ee/ci/pipelines/" TargetMode="Externa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0.xml"/><Relationship Id="rId3" Type="http://schemas.openxmlformats.org/officeDocument/2006/relationships/hyperlink" Target="https://gitlab.magnolia-platform.com/developers-artifact/blueprints/light-modules" TargetMode="Externa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3.xml"/><Relationship Id="rId3" Type="http://schemas.openxmlformats.org/officeDocument/2006/relationships/hyperlink" Target="https://git.magnolia-cms.com/projects/DEMOS/repos/minimal-headless-spa-demos/browse" TargetMode="External"/><Relationship Id="rId4" Type="http://schemas.openxmlformats.org/officeDocument/2006/relationships/hyperlink" Target="https://gitlab.magnolia-platform.com/developers-artifact/blueprints/base-nextjs-ssr" TargetMode="Externa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5.xml"/><Relationship Id="rId3" Type="http://schemas.openxmlformats.org/officeDocument/2006/relationships/hyperlink" Target="https://gitlab.magnolia-platform.com/developers-artifact/blueprints/base-nextjs-ssr/-/blob/master/.gitlab-ci.yml" TargetMode="Externa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6.xml"/><Relationship Id="rId3" Type="http://schemas.openxmlformats.org/officeDocument/2006/relationships/hyperlink" Target="https://gitlab.magnolia-platform.com/developers-artifact/frontend-templates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docs.magnolia-cms.com/paas/setup.html#_java" TargetMode="External"/><Relationship Id="rId4" Type="http://schemas.openxmlformats.org/officeDocument/2006/relationships/hyperlink" Target="https://docs.magnolia-cms.com/paas/setup.html#_maven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4.xml"/><Relationship Id="rId3" Type="http://schemas.openxmlformats.org/officeDocument/2006/relationships/hyperlink" Target="https://gitlab.magnolia-platform.com/developers-artifact/blueprints/base/-/tree/master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28"/>
          <p:cNvSpPr txBox="1"/>
          <p:nvPr>
            <p:ph type="title"/>
          </p:nvPr>
        </p:nvSpPr>
        <p:spPr>
          <a:xfrm>
            <a:off x="267700" y="1339250"/>
            <a:ext cx="7506900" cy="1380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Templates / Blueprints &amp; Pipelines</a:t>
            </a:r>
            <a:endParaRPr/>
          </a:p>
        </p:txBody>
      </p:sp>
      <p:sp>
        <p:nvSpPr>
          <p:cNvPr id="218" name="Google Shape;218;p28"/>
          <p:cNvSpPr txBox="1"/>
          <p:nvPr>
            <p:ph idx="1" type="subTitle"/>
          </p:nvPr>
        </p:nvSpPr>
        <p:spPr>
          <a:xfrm>
            <a:off x="267700" y="2719201"/>
            <a:ext cx="4432800" cy="59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Lunch &amp; Learn</a:t>
            </a:r>
            <a:endParaRPr>
              <a:solidFill>
                <a:schemeClr val="dk1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219" name="Google Shape;219;p28"/>
          <p:cNvSpPr txBox="1"/>
          <p:nvPr>
            <p:ph idx="2" type="subTitle"/>
          </p:nvPr>
        </p:nvSpPr>
        <p:spPr>
          <a:xfrm>
            <a:off x="267700" y="3361469"/>
            <a:ext cx="4432800" cy="59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March</a:t>
            </a:r>
            <a:r>
              <a:rPr lang="en"/>
              <a:t> 2023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37"/>
          <p:cNvSpPr txBox="1"/>
          <p:nvPr>
            <p:ph idx="12" type="sldNum"/>
          </p:nvPr>
        </p:nvSpPr>
        <p:spPr>
          <a:xfrm>
            <a:off x="8539400" y="4889875"/>
            <a:ext cx="370200" cy="172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79" name="Google Shape;279;p37"/>
          <p:cNvSpPr txBox="1"/>
          <p:nvPr>
            <p:ph idx="4294967295" type="ctrTitle"/>
          </p:nvPr>
        </p:nvSpPr>
        <p:spPr>
          <a:xfrm>
            <a:off x="206925" y="228600"/>
            <a:ext cx="8676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Testing the project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80" name="Google Shape;280;p37"/>
          <p:cNvSpPr txBox="1"/>
          <p:nvPr/>
        </p:nvSpPr>
        <p:spPr>
          <a:xfrm>
            <a:off x="309825" y="997800"/>
            <a:ext cx="8470800" cy="11082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5"/>
                </a:solidFill>
                <a:latin typeface="Roboto Mono"/>
                <a:ea typeface="Roboto Mono"/>
                <a:cs typeface="Roboto Mono"/>
                <a:sym typeface="Roboto Mono"/>
              </a:rPr>
              <a:t>Open a terminal, change into the folder of the newly created project and execute the Maven build command:</a:t>
            </a:r>
            <a:endParaRPr sz="15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mvn clean package</a:t>
            </a:r>
            <a:endParaRPr sz="15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281" name="Google Shape;281;p37"/>
          <p:cNvSpPr txBox="1"/>
          <p:nvPr>
            <p:ph idx="4294967295" type="ctrTitle"/>
          </p:nvPr>
        </p:nvSpPr>
        <p:spPr>
          <a:xfrm>
            <a:off x="309825" y="2559238"/>
            <a:ext cx="8676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Building a Docker image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82" name="Google Shape;282;p37"/>
          <p:cNvSpPr txBox="1"/>
          <p:nvPr/>
        </p:nvSpPr>
        <p:spPr>
          <a:xfrm>
            <a:off x="412725" y="3328438"/>
            <a:ext cx="8470800" cy="11082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5"/>
                </a:solidFill>
                <a:latin typeface="Roboto Mono"/>
                <a:ea typeface="Roboto Mono"/>
                <a:cs typeface="Roboto Mono"/>
                <a:sym typeface="Roboto Mono"/>
              </a:rPr>
              <a:t>Change into the webapp folder and build a Docker image:</a:t>
            </a:r>
            <a:endParaRPr sz="15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cd base-webapp</a:t>
            </a:r>
            <a:endParaRPr sz="15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docker build -t magnolia-webapp:1.0 .</a:t>
            </a:r>
            <a:endParaRPr sz="15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38"/>
          <p:cNvSpPr txBox="1"/>
          <p:nvPr>
            <p:ph idx="12" type="sldNum"/>
          </p:nvPr>
        </p:nvSpPr>
        <p:spPr>
          <a:xfrm>
            <a:off x="8539400" y="4889875"/>
            <a:ext cx="370200" cy="172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88" name="Google Shape;288;p38"/>
          <p:cNvSpPr txBox="1"/>
          <p:nvPr>
            <p:ph idx="4294967295" type="ctrTitle"/>
          </p:nvPr>
        </p:nvSpPr>
        <p:spPr>
          <a:xfrm>
            <a:off x="206925" y="228600"/>
            <a:ext cx="8676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The Dockerfile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89" name="Google Shape;289;p38"/>
          <p:cNvSpPr txBox="1"/>
          <p:nvPr/>
        </p:nvSpPr>
        <p:spPr>
          <a:xfrm>
            <a:off x="309825" y="997800"/>
            <a:ext cx="8470800" cy="3417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5"/>
                </a:solidFill>
                <a:latin typeface="Roboto Mono"/>
                <a:ea typeface="Roboto Mono"/>
                <a:cs typeface="Roboto Mono"/>
                <a:sym typeface="Roboto Mono"/>
              </a:rPr>
              <a:t>The Dockerfile is located in the webapp Folder</a:t>
            </a:r>
            <a:endParaRPr sz="15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5"/>
                </a:solidFill>
                <a:latin typeface="Roboto Mono"/>
                <a:ea typeface="Roboto Mono"/>
                <a:cs typeface="Roboto Mono"/>
                <a:sym typeface="Roboto Mono"/>
              </a:rPr>
              <a:t>  </a:t>
            </a:r>
            <a:endParaRPr sz="15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# Get magnolia webapp</a:t>
            </a:r>
            <a:endParaRPr sz="15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FROM alpine:3.16 AS builder</a:t>
            </a:r>
            <a:endParaRPr sz="15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WORKDIR /app</a:t>
            </a:r>
            <a:endParaRPr sz="15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COPY target/base-webapp-*.war /app/webapp.war</a:t>
            </a:r>
            <a:endParaRPr sz="15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WORKDIR /app/</a:t>
            </a:r>
            <a:endParaRPr sz="15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RUN unzip webapp.war &amp;&amp; \</a:t>
            </a:r>
            <a:endParaRPr sz="15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    rm -vf webapp.war</a:t>
            </a:r>
            <a:endParaRPr sz="15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FROM busybox:latest AS final</a:t>
            </a:r>
            <a:endParaRPr sz="15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COPY --from=builder /app/ /magnolia/</a:t>
            </a:r>
            <a:endParaRPr sz="15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39"/>
          <p:cNvSpPr txBox="1"/>
          <p:nvPr>
            <p:ph idx="12" type="sldNum"/>
          </p:nvPr>
        </p:nvSpPr>
        <p:spPr>
          <a:xfrm>
            <a:off x="8539400" y="4889875"/>
            <a:ext cx="370200" cy="172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95" name="Google Shape;295;p39"/>
          <p:cNvSpPr txBox="1"/>
          <p:nvPr>
            <p:ph idx="4294967295" type="ctrTitle"/>
          </p:nvPr>
        </p:nvSpPr>
        <p:spPr>
          <a:xfrm>
            <a:off x="206925" y="228600"/>
            <a:ext cx="8676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Using Docker Compose to run the image locally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96" name="Google Shape;296;p39"/>
          <p:cNvSpPr txBox="1"/>
          <p:nvPr/>
        </p:nvSpPr>
        <p:spPr>
          <a:xfrm>
            <a:off x="309825" y="997800"/>
            <a:ext cx="8470800" cy="22164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5"/>
                </a:solidFill>
                <a:latin typeface="Roboto Mono"/>
                <a:ea typeface="Roboto Mono"/>
                <a:cs typeface="Roboto Mono"/>
                <a:sym typeface="Roboto Mono"/>
              </a:rPr>
              <a:t>Clone the Docker Compose blueprint project </a:t>
            </a:r>
            <a:endParaRPr sz="15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u="sng">
                <a:solidFill>
                  <a:schemeClr val="hlink"/>
                </a:solidFill>
                <a:latin typeface="Roboto Mono"/>
                <a:ea typeface="Roboto Mono"/>
                <a:cs typeface="Roboto Mono"/>
                <a:sym typeface="Roboto Mono"/>
                <a:hlinkClick r:id="rId3"/>
              </a:rPr>
              <a:t>https://gitlab.magnolia-platform.com/developers-artifact/blueprints/docker-compose</a:t>
            </a:r>
            <a:endParaRPr sz="11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git clone https://gitlab.magnolia-platform.com/developers-artifact/blueprints/docker-compose.git compose</a:t>
            </a:r>
            <a:endParaRPr sz="15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40"/>
          <p:cNvSpPr txBox="1"/>
          <p:nvPr>
            <p:ph idx="12" type="sldNum"/>
          </p:nvPr>
        </p:nvSpPr>
        <p:spPr>
          <a:xfrm>
            <a:off x="8539400" y="4889875"/>
            <a:ext cx="370200" cy="172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02" name="Google Shape;302;p40"/>
          <p:cNvSpPr txBox="1"/>
          <p:nvPr>
            <p:ph idx="4294967295" type="ctrTitle"/>
          </p:nvPr>
        </p:nvSpPr>
        <p:spPr>
          <a:xfrm>
            <a:off x="206925" y="228600"/>
            <a:ext cx="8676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Using Docker Compose to run the image locally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303" name="Google Shape;303;p40"/>
          <p:cNvSpPr txBox="1"/>
          <p:nvPr/>
        </p:nvSpPr>
        <p:spPr>
          <a:xfrm>
            <a:off x="309825" y="997800"/>
            <a:ext cx="8470800" cy="3648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5"/>
                </a:solidFill>
                <a:latin typeface="Roboto Mono"/>
                <a:ea typeface="Roboto Mono"/>
                <a:cs typeface="Roboto Mono"/>
                <a:sym typeface="Roboto Mono"/>
              </a:rPr>
              <a:t>Change into the created folder:</a:t>
            </a:r>
            <a:endParaRPr sz="15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cd compose</a:t>
            </a:r>
            <a:endParaRPr sz="15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5"/>
                </a:solidFill>
                <a:latin typeface="Roboto Mono"/>
                <a:ea typeface="Roboto Mono"/>
                <a:cs typeface="Roboto Mono"/>
                <a:sym typeface="Roboto Mono"/>
              </a:rPr>
              <a:t>Use your favorite editor to edit the file docker-compose-author.yaml and replace the image name with the image name of your created image</a:t>
            </a:r>
            <a:endParaRPr sz="15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version: '3.8'</a:t>
            </a:r>
            <a:endParaRPr sz="15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services:</a:t>
            </a:r>
            <a:endParaRPr sz="15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  author-war:</a:t>
            </a:r>
            <a:endParaRPr sz="15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    image: magnolia-webapp:1.0</a:t>
            </a:r>
            <a:endParaRPr sz="15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    entrypoint:</a:t>
            </a:r>
            <a:endParaRPr sz="15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      - /bin/sh</a:t>
            </a:r>
            <a:endParaRPr sz="15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. . .</a:t>
            </a:r>
            <a:endParaRPr sz="15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41"/>
          <p:cNvSpPr txBox="1"/>
          <p:nvPr>
            <p:ph idx="12" type="sldNum"/>
          </p:nvPr>
        </p:nvSpPr>
        <p:spPr>
          <a:xfrm>
            <a:off x="8539400" y="4889875"/>
            <a:ext cx="370200" cy="172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09" name="Google Shape;309;p41"/>
          <p:cNvSpPr txBox="1"/>
          <p:nvPr>
            <p:ph idx="4294967295" type="ctrTitle"/>
          </p:nvPr>
        </p:nvSpPr>
        <p:spPr>
          <a:xfrm>
            <a:off x="206925" y="228600"/>
            <a:ext cx="8676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Using Docker Compose to run the image locally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310" name="Google Shape;310;p41"/>
          <p:cNvSpPr txBox="1"/>
          <p:nvPr/>
        </p:nvSpPr>
        <p:spPr>
          <a:xfrm>
            <a:off x="309825" y="997800"/>
            <a:ext cx="8470800" cy="31863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5"/>
                </a:solidFill>
                <a:latin typeface="Roboto Mono"/>
                <a:ea typeface="Roboto Mono"/>
                <a:cs typeface="Roboto Mono"/>
                <a:sym typeface="Roboto Mono"/>
              </a:rPr>
              <a:t>If you have not created an image yet, you can also use the default blueprint Docker image</a:t>
            </a:r>
            <a:endParaRPr sz="15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version: '3.8'</a:t>
            </a:r>
            <a:endParaRPr sz="15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services:</a:t>
            </a:r>
            <a:endParaRPr sz="15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  author-war:</a:t>
            </a:r>
            <a:endParaRPr sz="15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    image: registry.magnolia-platform.com/developers-artifact/blueprints/demo-dx/magnolia-webapp:6.2.29</a:t>
            </a:r>
            <a:endParaRPr sz="15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    entrypoint:</a:t>
            </a:r>
            <a:endParaRPr sz="15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      - /bin/sh</a:t>
            </a:r>
            <a:endParaRPr sz="15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. . .</a:t>
            </a:r>
            <a:endParaRPr sz="15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42"/>
          <p:cNvSpPr txBox="1"/>
          <p:nvPr>
            <p:ph idx="12" type="sldNum"/>
          </p:nvPr>
        </p:nvSpPr>
        <p:spPr>
          <a:xfrm>
            <a:off x="8539400" y="4889875"/>
            <a:ext cx="370200" cy="172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16" name="Google Shape;316;p42"/>
          <p:cNvSpPr txBox="1"/>
          <p:nvPr>
            <p:ph idx="4294967295" type="ctrTitle"/>
          </p:nvPr>
        </p:nvSpPr>
        <p:spPr>
          <a:xfrm>
            <a:off x="206925" y="228600"/>
            <a:ext cx="8676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Using Docker Compose to run the image locally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317" name="Google Shape;317;p42"/>
          <p:cNvSpPr txBox="1"/>
          <p:nvPr/>
        </p:nvSpPr>
        <p:spPr>
          <a:xfrm>
            <a:off x="309825" y="997800"/>
            <a:ext cx="8470800" cy="31863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5"/>
                </a:solidFill>
                <a:latin typeface="Roboto Mono"/>
                <a:ea typeface="Roboto Mono"/>
                <a:cs typeface="Roboto Mono"/>
                <a:sym typeface="Roboto Mono"/>
              </a:rPr>
              <a:t>Start the Magnolia Author with this command:</a:t>
            </a:r>
            <a:endParaRPr sz="15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docker compose -f docker-compose-author.yaml up -d</a:t>
            </a:r>
            <a:endParaRPr sz="15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5"/>
                </a:solidFill>
                <a:latin typeface="Roboto Mono"/>
                <a:ea typeface="Roboto Mono"/>
                <a:cs typeface="Roboto Mono"/>
                <a:sym typeface="Roboto Mono"/>
              </a:rPr>
              <a:t>Watch the startup:</a:t>
            </a:r>
            <a:endParaRPr sz="15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docker logs -f compose-author-1</a:t>
            </a:r>
            <a:endParaRPr sz="15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5"/>
                </a:solidFill>
                <a:latin typeface="Roboto Mono"/>
                <a:ea typeface="Roboto Mono"/>
                <a:cs typeface="Roboto Mono"/>
                <a:sym typeface="Roboto Mono"/>
              </a:rPr>
              <a:t>After the successful startup you can access the Author at http://localhost:8080/author</a:t>
            </a:r>
            <a:endParaRPr sz="15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5"/>
                </a:solidFill>
                <a:latin typeface="Roboto Mono"/>
                <a:ea typeface="Roboto Mono"/>
                <a:cs typeface="Roboto Mono"/>
                <a:sym typeface="Roboto Mono"/>
              </a:rPr>
              <a:t>Stop the Magnolia Author with this command:</a:t>
            </a:r>
            <a:endParaRPr sz="15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docker compose -f docker-compose-author.yaml down -v</a:t>
            </a:r>
            <a:endParaRPr sz="15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43"/>
          <p:cNvSpPr txBox="1"/>
          <p:nvPr>
            <p:ph idx="12" type="sldNum"/>
          </p:nvPr>
        </p:nvSpPr>
        <p:spPr>
          <a:xfrm>
            <a:off x="8539400" y="4889875"/>
            <a:ext cx="370200" cy="172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23" name="Google Shape;323;p43"/>
          <p:cNvSpPr txBox="1"/>
          <p:nvPr>
            <p:ph idx="4294967295" type="ctrTitle"/>
          </p:nvPr>
        </p:nvSpPr>
        <p:spPr>
          <a:xfrm>
            <a:off x="206925" y="228600"/>
            <a:ext cx="8676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Deploy the image to PaaS using Helm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324" name="Google Shape;324;p43"/>
          <p:cNvSpPr txBox="1"/>
          <p:nvPr/>
        </p:nvSpPr>
        <p:spPr>
          <a:xfrm>
            <a:off x="309825" y="997800"/>
            <a:ext cx="8470800" cy="33864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5"/>
                </a:solidFill>
                <a:latin typeface="Roboto Mono"/>
                <a:ea typeface="Roboto Mono"/>
                <a:cs typeface="Roboto Mono"/>
                <a:sym typeface="Roboto Mono"/>
              </a:rPr>
              <a:t>Prerequisites</a:t>
            </a:r>
            <a:r>
              <a:rPr lang="en" sz="1500">
                <a:solidFill>
                  <a:schemeClr val="accent5"/>
                </a:solidFill>
                <a:latin typeface="Roboto Mono"/>
                <a:ea typeface="Roboto Mono"/>
                <a:cs typeface="Roboto Mono"/>
                <a:sym typeface="Roboto Mono"/>
              </a:rPr>
              <a:t>: A Docker registry &amp; a Kubernetes cluster &amp; Helm installed</a:t>
            </a:r>
            <a:endParaRPr sz="15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5"/>
                </a:solidFill>
                <a:latin typeface="Roboto Mono"/>
                <a:ea typeface="Roboto Mono"/>
                <a:cs typeface="Roboto Mono"/>
                <a:sym typeface="Roboto Mono"/>
              </a:rPr>
              <a:t>Push your image to a Docker registry</a:t>
            </a:r>
            <a:br>
              <a:rPr lang="en" sz="1500">
                <a:solidFill>
                  <a:schemeClr val="accent5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endParaRPr sz="15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5"/>
                </a:solidFill>
                <a:latin typeface="Roboto Mono"/>
                <a:ea typeface="Roboto Mono"/>
                <a:cs typeface="Roboto Mono"/>
                <a:sym typeface="Roboto Mono"/>
              </a:rPr>
              <a:t>Add the Mironet repository</a:t>
            </a:r>
            <a:endParaRPr sz="15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helm repo add mironet https://charts.mirohost.ch</a:t>
            </a:r>
            <a:endParaRPr sz="15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helm repo update</a:t>
            </a:r>
            <a:endParaRPr sz="15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5"/>
                </a:solidFill>
                <a:latin typeface="Roboto Mono"/>
                <a:ea typeface="Roboto Mono"/>
                <a:cs typeface="Roboto Mono"/>
                <a:sym typeface="Roboto Mono"/>
              </a:rPr>
              <a:t>Deploy</a:t>
            </a:r>
            <a:endParaRPr sz="15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helm upgrade -i base mironet/magnolia-helm --version 1.7.0 -f values.yml --create-namespace -n base</a:t>
            </a:r>
            <a:endParaRPr sz="15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5"/>
                </a:solidFill>
                <a:latin typeface="Roboto Mono"/>
                <a:ea typeface="Roboto Mono"/>
                <a:cs typeface="Roboto Mono"/>
                <a:sym typeface="Roboto Mono"/>
              </a:rPr>
              <a:t>Blueprint for manual deployment of Magnolia:</a:t>
            </a:r>
            <a:br>
              <a:rPr lang="en" sz="1500">
                <a:solidFill>
                  <a:schemeClr val="accent5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300" u="sng">
                <a:solidFill>
                  <a:schemeClr val="hlink"/>
                </a:solidFill>
                <a:latin typeface="Roboto Mono"/>
                <a:ea typeface="Roboto Mono"/>
                <a:cs typeface="Roboto Mono"/>
                <a:sym typeface="Roboto Mono"/>
                <a:hlinkClick r:id="rId3"/>
              </a:rPr>
              <a:t>https://gitlab.magnolia-platform.com/developers-artifact/blueprints/deployment</a:t>
            </a:r>
            <a:endParaRPr sz="13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p44"/>
          <p:cNvSpPr txBox="1"/>
          <p:nvPr>
            <p:ph idx="12" type="sldNum"/>
          </p:nvPr>
        </p:nvSpPr>
        <p:spPr>
          <a:xfrm>
            <a:off x="8539400" y="4889875"/>
            <a:ext cx="370200" cy="172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30" name="Google Shape;330;p44"/>
          <p:cNvSpPr txBox="1"/>
          <p:nvPr>
            <p:ph idx="4294967295" type="ctrTitle"/>
          </p:nvPr>
        </p:nvSpPr>
        <p:spPr>
          <a:xfrm>
            <a:off x="206925" y="228600"/>
            <a:ext cx="8676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The generated values.yml file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331" name="Google Shape;331;p44"/>
          <p:cNvSpPr txBox="1"/>
          <p:nvPr/>
        </p:nvSpPr>
        <p:spPr>
          <a:xfrm>
            <a:off x="309825" y="997800"/>
            <a:ext cx="8470800" cy="23241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u="sng">
                <a:solidFill>
                  <a:schemeClr val="hlink"/>
                </a:solidFill>
                <a:latin typeface="Roboto Mono"/>
                <a:ea typeface="Roboto Mono"/>
                <a:cs typeface="Roboto Mono"/>
                <a:sym typeface="Roboto Mono"/>
                <a:hlinkClick r:id="rId3"/>
              </a:rPr>
              <a:t>https://gitlab.magnolia-platform.com/developers-artifact/blueprints/base/-/blob/master/values.yml</a:t>
            </a:r>
            <a:endParaRPr sz="11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accent5"/>
                </a:solidFill>
                <a:latin typeface="Roboto Mono"/>
                <a:ea typeface="Roboto Mono"/>
                <a:cs typeface="Roboto Mono"/>
                <a:sym typeface="Roboto Mono"/>
              </a:rPr>
              <a:t>The Mironet Helm chart: </a:t>
            </a:r>
            <a:r>
              <a:rPr lang="en" sz="1300" u="sng">
                <a:solidFill>
                  <a:schemeClr val="hlink"/>
                </a:solidFill>
                <a:latin typeface="Roboto Mono"/>
                <a:ea typeface="Roboto Mono"/>
                <a:cs typeface="Roboto Mono"/>
                <a:sym typeface="Roboto Mono"/>
                <a:hlinkClick r:id="rId4"/>
              </a:rPr>
              <a:t>https://gitlab.com/mironet/magnolia-helm</a:t>
            </a:r>
            <a:endParaRPr sz="13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accent5"/>
                </a:solidFill>
                <a:latin typeface="Roboto Mono"/>
                <a:ea typeface="Roboto Mono"/>
                <a:cs typeface="Roboto Mono"/>
                <a:sym typeface="Roboto Mono"/>
              </a:rPr>
              <a:t>Get the values of the current deployment:</a:t>
            </a:r>
            <a:endParaRPr sz="13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helm -n base get values base -o yaml &gt; values-base.yaml</a:t>
            </a:r>
            <a:endParaRPr sz="13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45"/>
          <p:cNvSpPr txBox="1"/>
          <p:nvPr>
            <p:ph idx="12" type="sldNum"/>
          </p:nvPr>
        </p:nvSpPr>
        <p:spPr>
          <a:xfrm>
            <a:off x="8539400" y="4889875"/>
            <a:ext cx="370200" cy="172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37" name="Google Shape;337;p45"/>
          <p:cNvSpPr txBox="1"/>
          <p:nvPr>
            <p:ph idx="4294967295" type="ctrTitle"/>
          </p:nvPr>
        </p:nvSpPr>
        <p:spPr>
          <a:xfrm>
            <a:off x="206925" y="228600"/>
            <a:ext cx="8676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The pipeline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338" name="Google Shape;338;p45"/>
          <p:cNvSpPr txBox="1"/>
          <p:nvPr/>
        </p:nvSpPr>
        <p:spPr>
          <a:xfrm>
            <a:off x="309825" y="997800"/>
            <a:ext cx="8470800" cy="15084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u="sng">
                <a:solidFill>
                  <a:schemeClr val="hlink"/>
                </a:solidFill>
                <a:latin typeface="Roboto Mono"/>
                <a:ea typeface="Roboto Mono"/>
                <a:cs typeface="Roboto Mono"/>
                <a:sym typeface="Roboto Mono"/>
                <a:hlinkClick r:id="rId3"/>
              </a:rPr>
              <a:t>https://gitlab.magnolia-platform.com/developers-artifact/blueprints/base/-/blob/master/.gitlab-ci.yml</a:t>
            </a:r>
            <a:endParaRPr sz="10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accent5"/>
                </a:solidFill>
                <a:latin typeface="Roboto Mono"/>
                <a:ea typeface="Roboto Mono"/>
                <a:cs typeface="Roboto Mono"/>
                <a:sym typeface="Roboto Mono"/>
              </a:rPr>
              <a:t>GitLab CI/CD docs: </a:t>
            </a:r>
            <a:r>
              <a:rPr lang="en" sz="1300" u="sng">
                <a:solidFill>
                  <a:schemeClr val="hlink"/>
                </a:solidFill>
                <a:latin typeface="Roboto Mono"/>
                <a:ea typeface="Roboto Mono"/>
                <a:cs typeface="Roboto Mono"/>
                <a:sym typeface="Roboto Mono"/>
                <a:hlinkClick r:id="rId4"/>
              </a:rPr>
              <a:t>https://docs.gitlab.com/ee/ci/pipelines/</a:t>
            </a:r>
            <a:endParaRPr sz="13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2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46"/>
          <p:cNvSpPr txBox="1"/>
          <p:nvPr>
            <p:ph type="ctrTitle"/>
          </p:nvPr>
        </p:nvSpPr>
        <p:spPr>
          <a:xfrm>
            <a:off x="723600" y="1179375"/>
            <a:ext cx="7696800" cy="2280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1"/>
                </a:solidFill>
              </a:rPr>
              <a:t>Light Modules</a:t>
            </a:r>
            <a:endParaRPr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29"/>
          <p:cNvSpPr txBox="1"/>
          <p:nvPr>
            <p:ph type="ctrTitle"/>
          </p:nvPr>
        </p:nvSpPr>
        <p:spPr>
          <a:xfrm>
            <a:off x="723600" y="1179375"/>
            <a:ext cx="7696800" cy="2280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1"/>
                </a:solidFill>
              </a:rPr>
              <a:t>Magnolia</a:t>
            </a:r>
            <a:endParaRPr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47"/>
          <p:cNvSpPr txBox="1"/>
          <p:nvPr>
            <p:ph idx="12" type="sldNum"/>
          </p:nvPr>
        </p:nvSpPr>
        <p:spPr>
          <a:xfrm>
            <a:off x="8539400" y="4889875"/>
            <a:ext cx="370200" cy="172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49" name="Google Shape;349;p47"/>
          <p:cNvSpPr txBox="1"/>
          <p:nvPr>
            <p:ph idx="4294967295" type="ctrTitle"/>
          </p:nvPr>
        </p:nvSpPr>
        <p:spPr>
          <a:xfrm>
            <a:off x="206925" y="228600"/>
            <a:ext cx="8676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Light Modules Blueprint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350" name="Google Shape;350;p47"/>
          <p:cNvSpPr txBox="1"/>
          <p:nvPr/>
        </p:nvSpPr>
        <p:spPr>
          <a:xfrm>
            <a:off x="309825" y="997800"/>
            <a:ext cx="8470800" cy="38634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accent5"/>
                </a:solidFill>
                <a:latin typeface="Roboto Mono"/>
                <a:ea typeface="Roboto Mono"/>
                <a:cs typeface="Roboto Mono"/>
                <a:sym typeface="Roboto Mono"/>
              </a:rPr>
              <a:t>A simple light module created using Magnolia CLI with the </a:t>
            </a:r>
            <a:r>
              <a:rPr lang="en" sz="13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create-light-module</a:t>
            </a:r>
            <a:r>
              <a:rPr lang="en" sz="1300">
                <a:solidFill>
                  <a:schemeClr val="accent5"/>
                </a:solidFill>
                <a:latin typeface="Roboto Mono"/>
                <a:ea typeface="Roboto Mono"/>
                <a:cs typeface="Roboto Mono"/>
                <a:sym typeface="Roboto Mono"/>
              </a:rPr>
              <a:t> command. </a:t>
            </a:r>
            <a:r>
              <a:rPr lang="en" sz="1100" u="sng">
                <a:solidFill>
                  <a:schemeClr val="hlink"/>
                </a:solidFill>
                <a:latin typeface="Roboto Mono"/>
                <a:ea typeface="Roboto Mono"/>
                <a:cs typeface="Roboto Mono"/>
                <a:sym typeface="Roboto Mono"/>
                <a:hlinkClick r:id="rId3"/>
              </a:rPr>
              <a:t>https://gitlab.magnolia-platform.com/developers-artifact/blueprints/light-modules</a:t>
            </a:r>
            <a:endParaRPr sz="11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accent5"/>
                </a:solidFill>
                <a:latin typeface="Roboto Mono"/>
                <a:ea typeface="Roboto Mono"/>
                <a:cs typeface="Roboto Mono"/>
                <a:sym typeface="Roboto Mono"/>
              </a:rPr>
              <a:t>custom-lightmodule</a:t>
            </a:r>
            <a:endParaRPr sz="10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accent5"/>
                </a:solidFill>
                <a:latin typeface="Roboto Mono"/>
                <a:ea typeface="Roboto Mono"/>
                <a:cs typeface="Roboto Mono"/>
                <a:sym typeface="Roboto Mono"/>
              </a:rPr>
              <a:t>├── README.md</a:t>
            </a:r>
            <a:endParaRPr sz="10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accent5"/>
                </a:solidFill>
                <a:latin typeface="Roboto Mono"/>
                <a:ea typeface="Roboto Mono"/>
                <a:cs typeface="Roboto Mono"/>
                <a:sym typeface="Roboto Mono"/>
              </a:rPr>
              <a:t>├── decorations</a:t>
            </a:r>
            <a:endParaRPr sz="10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accent5"/>
                </a:solidFill>
                <a:latin typeface="Roboto Mono"/>
                <a:ea typeface="Roboto Mono"/>
                <a:cs typeface="Roboto Mono"/>
                <a:sym typeface="Roboto Mono"/>
              </a:rPr>
              <a:t>├── dialogs</a:t>
            </a:r>
            <a:endParaRPr sz="10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accent5"/>
                </a:solidFill>
                <a:latin typeface="Roboto Mono"/>
                <a:ea typeface="Roboto Mono"/>
                <a:cs typeface="Roboto Mono"/>
                <a:sym typeface="Roboto Mono"/>
              </a:rPr>
              <a:t>│   ├── components</a:t>
            </a:r>
            <a:endParaRPr sz="10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accent5"/>
                </a:solidFill>
                <a:latin typeface="Roboto Mono"/>
                <a:ea typeface="Roboto Mono"/>
                <a:cs typeface="Roboto Mono"/>
                <a:sym typeface="Roboto Mono"/>
              </a:rPr>
              <a:t>│   └── pages</a:t>
            </a:r>
            <a:endParaRPr sz="10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accent5"/>
                </a:solidFill>
                <a:latin typeface="Roboto Mono"/>
                <a:ea typeface="Roboto Mono"/>
                <a:cs typeface="Roboto Mono"/>
                <a:sym typeface="Roboto Mono"/>
              </a:rPr>
              <a:t>│       ├── another-page.yaml</a:t>
            </a:r>
            <a:endParaRPr sz="10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accent5"/>
                </a:solidFill>
                <a:latin typeface="Roboto Mono"/>
                <a:ea typeface="Roboto Mono"/>
                <a:cs typeface="Roboto Mono"/>
                <a:sym typeface="Roboto Mono"/>
              </a:rPr>
              <a:t>│       └── custom-page.yaml</a:t>
            </a:r>
            <a:endParaRPr sz="10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accent5"/>
                </a:solidFill>
                <a:latin typeface="Roboto Mono"/>
                <a:ea typeface="Roboto Mono"/>
                <a:cs typeface="Roboto Mono"/>
                <a:sym typeface="Roboto Mono"/>
              </a:rPr>
              <a:t>├── i18n</a:t>
            </a:r>
            <a:endParaRPr sz="10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accent5"/>
                </a:solidFill>
                <a:latin typeface="Roboto Mono"/>
                <a:ea typeface="Roboto Mono"/>
                <a:cs typeface="Roboto Mono"/>
                <a:sym typeface="Roboto Mono"/>
              </a:rPr>
              <a:t>│   └── custom-lightmodule-messages_en.properties</a:t>
            </a:r>
            <a:endParaRPr sz="10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accent5"/>
                </a:solidFill>
                <a:latin typeface="Roboto Mono"/>
                <a:ea typeface="Roboto Mono"/>
                <a:cs typeface="Roboto Mono"/>
                <a:sym typeface="Roboto Mono"/>
              </a:rPr>
              <a:t>├── includes</a:t>
            </a:r>
            <a:endParaRPr sz="10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accent5"/>
                </a:solidFill>
                <a:latin typeface="Roboto Mono"/>
                <a:ea typeface="Roboto Mono"/>
                <a:cs typeface="Roboto Mono"/>
                <a:sym typeface="Roboto Mono"/>
              </a:rPr>
              <a:t>│   └── README.txt</a:t>
            </a:r>
            <a:endParaRPr sz="10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accent5"/>
                </a:solidFill>
                <a:latin typeface="Roboto Mono"/>
                <a:ea typeface="Roboto Mono"/>
                <a:cs typeface="Roboto Mono"/>
                <a:sym typeface="Roboto Mono"/>
              </a:rPr>
              <a:t>├── templates</a:t>
            </a:r>
            <a:endParaRPr sz="10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accent5"/>
                </a:solidFill>
                <a:latin typeface="Roboto Mono"/>
                <a:ea typeface="Roboto Mono"/>
                <a:cs typeface="Roboto Mono"/>
                <a:sym typeface="Roboto Mono"/>
              </a:rPr>
              <a:t>│   ├── components</a:t>
            </a:r>
            <a:endParaRPr sz="10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accent5"/>
                </a:solidFill>
                <a:latin typeface="Roboto Mono"/>
                <a:ea typeface="Roboto Mono"/>
                <a:cs typeface="Roboto Mono"/>
                <a:sym typeface="Roboto Mono"/>
              </a:rPr>
              <a:t>│   └── pages</a:t>
            </a:r>
            <a:endParaRPr sz="10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accent5"/>
                </a:solidFill>
                <a:latin typeface="Roboto Mono"/>
                <a:ea typeface="Roboto Mono"/>
                <a:cs typeface="Roboto Mono"/>
                <a:sym typeface="Roboto Mono"/>
              </a:rPr>
              <a:t>│       ├── another-page.ftl</a:t>
            </a:r>
            <a:endParaRPr sz="10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accent5"/>
                </a:solidFill>
                <a:latin typeface="Roboto Mono"/>
                <a:ea typeface="Roboto Mono"/>
                <a:cs typeface="Roboto Mono"/>
                <a:sym typeface="Roboto Mono"/>
              </a:rPr>
              <a:t>│       ├── another-page.yaml</a:t>
            </a:r>
            <a:endParaRPr sz="10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accent5"/>
                </a:solidFill>
                <a:latin typeface="Roboto Mono"/>
                <a:ea typeface="Roboto Mono"/>
                <a:cs typeface="Roboto Mono"/>
                <a:sym typeface="Roboto Mono"/>
              </a:rPr>
              <a:t>│       ├── custom-page.ftl</a:t>
            </a:r>
            <a:endParaRPr sz="10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accent5"/>
                </a:solidFill>
                <a:latin typeface="Roboto Mono"/>
                <a:ea typeface="Roboto Mono"/>
                <a:cs typeface="Roboto Mono"/>
                <a:sym typeface="Roboto Mono"/>
              </a:rPr>
              <a:t>│       └── custom-page.yaml</a:t>
            </a:r>
            <a:endParaRPr sz="10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accent5"/>
                </a:solidFill>
                <a:latin typeface="Roboto Mono"/>
                <a:ea typeface="Roboto Mono"/>
                <a:cs typeface="Roboto Mono"/>
                <a:sym typeface="Roboto Mono"/>
              </a:rPr>
              <a:t>└── webresources</a:t>
            </a:r>
            <a:endParaRPr sz="10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48"/>
          <p:cNvSpPr txBox="1"/>
          <p:nvPr>
            <p:ph idx="12" type="sldNum"/>
          </p:nvPr>
        </p:nvSpPr>
        <p:spPr>
          <a:xfrm>
            <a:off x="8539400" y="4889875"/>
            <a:ext cx="370200" cy="172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56" name="Google Shape;356;p48"/>
          <p:cNvSpPr txBox="1"/>
          <p:nvPr>
            <p:ph idx="4294967295" type="ctrTitle"/>
          </p:nvPr>
        </p:nvSpPr>
        <p:spPr>
          <a:xfrm>
            <a:off x="206925" y="228600"/>
            <a:ext cx="8676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Light Modules Blueprint - Pipeline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357" name="Google Shape;357;p48"/>
          <p:cNvSpPr txBox="1"/>
          <p:nvPr/>
        </p:nvSpPr>
        <p:spPr>
          <a:xfrm>
            <a:off x="309825" y="997800"/>
            <a:ext cx="8470800" cy="34017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deploy:base:sync:</a:t>
            </a:r>
            <a:endParaRPr sz="11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  stage: deploy</a:t>
            </a:r>
            <a:endParaRPr sz="11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  image: devspacesh/devspace:5</a:t>
            </a:r>
            <a:endParaRPr sz="11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  before_script:</a:t>
            </a:r>
            <a:endParaRPr sz="11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    - export KUBECTL_NAMESPACE=base</a:t>
            </a:r>
            <a:endParaRPr sz="11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    - export LIGHT_MODULES_CONTAINER_PATH=/mgnl-home/modules</a:t>
            </a:r>
            <a:endParaRPr sz="11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  script:</a:t>
            </a:r>
            <a:endParaRPr sz="11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    - kubectl -n $KUBECTL_NAMESPACE get pods -l "release=$KUBECTL_NAMESPACE,tier=app" -o name | sed 's/^pod\///' &gt; pods.txt</a:t>
            </a:r>
            <a:endParaRPr sz="11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    - cat pods.txt</a:t>
            </a:r>
            <a:endParaRPr sz="11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    - &gt;</a:t>
            </a:r>
            <a:endParaRPr sz="11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      for pod in `cat pods.txt`; do</a:t>
            </a:r>
            <a:endParaRPr sz="11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        devspace sync --local-path light-modules/ --container-path=$LIGHT_MODULES_CONTAINER_PATH -n $KUBECTL_NAMESPACE --pod $pod -c $KUBECTL_NAMESPACE  --initial-sync mirrorLocal --no-watch --upload-only</a:t>
            </a:r>
            <a:endParaRPr sz="11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      done</a:t>
            </a:r>
            <a:endParaRPr sz="11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  environment:</a:t>
            </a:r>
            <a:endParaRPr sz="11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    name: dev</a:t>
            </a:r>
            <a:endParaRPr sz="11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  when: manual</a:t>
            </a:r>
            <a:endParaRPr sz="10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p49"/>
          <p:cNvSpPr txBox="1"/>
          <p:nvPr>
            <p:ph type="ctrTitle"/>
          </p:nvPr>
        </p:nvSpPr>
        <p:spPr>
          <a:xfrm>
            <a:off x="723600" y="1179375"/>
            <a:ext cx="7696800" cy="2280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1"/>
                </a:solidFill>
              </a:rPr>
              <a:t>Headless</a:t>
            </a:r>
            <a:endParaRPr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50"/>
          <p:cNvSpPr txBox="1"/>
          <p:nvPr>
            <p:ph idx="12" type="sldNum"/>
          </p:nvPr>
        </p:nvSpPr>
        <p:spPr>
          <a:xfrm>
            <a:off x="8539400" y="4889875"/>
            <a:ext cx="370200" cy="172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68" name="Google Shape;368;p50"/>
          <p:cNvSpPr txBox="1"/>
          <p:nvPr>
            <p:ph idx="4294967295" type="ctrTitle"/>
          </p:nvPr>
        </p:nvSpPr>
        <p:spPr>
          <a:xfrm>
            <a:off x="206925" y="228600"/>
            <a:ext cx="8676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Headless</a:t>
            </a:r>
            <a:r>
              <a:rPr lang="en">
                <a:solidFill>
                  <a:schemeClr val="lt1"/>
                </a:solidFill>
              </a:rPr>
              <a:t> Blueprint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369" name="Google Shape;369;p50"/>
          <p:cNvSpPr txBox="1"/>
          <p:nvPr/>
        </p:nvSpPr>
        <p:spPr>
          <a:xfrm>
            <a:off x="309825" y="997800"/>
            <a:ext cx="8470800" cy="15393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accent5"/>
                </a:solidFill>
                <a:latin typeface="Roboto Mono"/>
                <a:ea typeface="Roboto Mono"/>
                <a:cs typeface="Roboto Mono"/>
                <a:sym typeface="Roboto Mono"/>
              </a:rPr>
              <a:t>A simple project based on </a:t>
            </a:r>
            <a:r>
              <a:rPr lang="en" sz="1300" u="sng">
                <a:solidFill>
                  <a:schemeClr val="hlink"/>
                </a:solidFill>
                <a:latin typeface="Roboto Mono"/>
                <a:ea typeface="Roboto Mono"/>
                <a:cs typeface="Roboto Mono"/>
                <a:sym typeface="Roboto Mono"/>
                <a:hlinkClick r:id="rId3"/>
              </a:rPr>
              <a:t>minimal-headless-spa-demos</a:t>
            </a:r>
            <a:r>
              <a:rPr lang="en" sz="1300">
                <a:solidFill>
                  <a:schemeClr val="accent5"/>
                </a:solidFill>
                <a:latin typeface="Roboto Mono"/>
                <a:ea typeface="Roboto Mono"/>
                <a:cs typeface="Roboto Mono"/>
                <a:sym typeface="Roboto Mono"/>
              </a:rPr>
              <a:t> project.</a:t>
            </a:r>
            <a:endParaRPr sz="11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accent5"/>
                </a:solidFill>
                <a:latin typeface="Roboto Mono"/>
                <a:ea typeface="Roboto Mono"/>
                <a:cs typeface="Roboto Mono"/>
                <a:sym typeface="Roboto Mono"/>
              </a:rPr>
              <a:t>Blueprint:</a:t>
            </a:r>
            <a:endParaRPr sz="13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u="sng">
                <a:solidFill>
                  <a:schemeClr val="hlink"/>
                </a:solidFill>
                <a:latin typeface="Roboto Mono"/>
                <a:ea typeface="Roboto Mono"/>
                <a:cs typeface="Roboto Mono"/>
                <a:sym typeface="Roboto Mono"/>
                <a:hlinkClick r:id="rId4"/>
              </a:rPr>
              <a:t>https://gitlab.magnolia-platform.com/developers-artifact/blueprints/base-nextjs-ssr</a:t>
            </a:r>
            <a:endParaRPr sz="13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51"/>
          <p:cNvSpPr txBox="1"/>
          <p:nvPr>
            <p:ph idx="12" type="sldNum"/>
          </p:nvPr>
        </p:nvSpPr>
        <p:spPr>
          <a:xfrm>
            <a:off x="8539400" y="4889875"/>
            <a:ext cx="370200" cy="172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75" name="Google Shape;375;p51"/>
          <p:cNvSpPr txBox="1"/>
          <p:nvPr>
            <p:ph idx="4294967295" type="ctrTitle"/>
          </p:nvPr>
        </p:nvSpPr>
        <p:spPr>
          <a:xfrm>
            <a:off x="206925" y="228600"/>
            <a:ext cx="8676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Headless Blueprint - Dockerfile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376" name="Google Shape;376;p51"/>
          <p:cNvSpPr txBox="1"/>
          <p:nvPr/>
        </p:nvSpPr>
        <p:spPr>
          <a:xfrm>
            <a:off x="309825" y="997800"/>
            <a:ext cx="8470800" cy="29862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FROM node:16 as builder</a:t>
            </a:r>
            <a:endParaRPr sz="13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WORKDIR /app</a:t>
            </a:r>
            <a:endParaRPr sz="13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COPY nextjs ./</a:t>
            </a:r>
            <a:endParaRPr sz="13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RUN npm run build</a:t>
            </a:r>
            <a:endParaRPr sz="13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FROM node:16 as runner</a:t>
            </a:r>
            <a:endParaRPr sz="13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WORKDIR /app</a:t>
            </a:r>
            <a:endParaRPr sz="13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COPY nextjs/package.json ./package.json</a:t>
            </a:r>
            <a:endParaRPr sz="13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COPY nextjs/node_modules ./node_modules</a:t>
            </a:r>
            <a:endParaRPr sz="13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COPY --from=builder /app/.next ./.next</a:t>
            </a:r>
            <a:endParaRPr sz="13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EXPOSE 3000</a:t>
            </a:r>
            <a:endParaRPr sz="13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ENV NODE_OPTIONS=--max-old-space-size=1536</a:t>
            </a:r>
            <a:endParaRPr sz="13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CMD ["npm", "start"]</a:t>
            </a:r>
            <a:endParaRPr sz="13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0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p52"/>
          <p:cNvSpPr txBox="1"/>
          <p:nvPr>
            <p:ph idx="12" type="sldNum"/>
          </p:nvPr>
        </p:nvSpPr>
        <p:spPr>
          <a:xfrm>
            <a:off x="8539400" y="4889875"/>
            <a:ext cx="370200" cy="172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82" name="Google Shape;382;p52"/>
          <p:cNvSpPr txBox="1"/>
          <p:nvPr>
            <p:ph idx="4294967295" type="ctrTitle"/>
          </p:nvPr>
        </p:nvSpPr>
        <p:spPr>
          <a:xfrm>
            <a:off x="206925" y="228600"/>
            <a:ext cx="8676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Headless Blueprint - Pipeline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383" name="Google Shape;383;p52"/>
          <p:cNvSpPr txBox="1"/>
          <p:nvPr/>
        </p:nvSpPr>
        <p:spPr>
          <a:xfrm>
            <a:off x="309825" y="997800"/>
            <a:ext cx="8470800" cy="5232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u="sng">
                <a:solidFill>
                  <a:schemeClr val="hlink"/>
                </a:solidFill>
                <a:latin typeface="Roboto Mono"/>
                <a:ea typeface="Roboto Mono"/>
                <a:cs typeface="Roboto Mono"/>
                <a:sym typeface="Roboto Mono"/>
                <a:hlinkClick r:id="rId3"/>
              </a:rPr>
              <a:t>https://gitlab.magnolia-platform.com/developers-artifact/blueprints/base-nextjs-ssr/-/blob/master/.gitlab-ci.yml</a:t>
            </a:r>
            <a:endParaRPr sz="9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7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p53"/>
          <p:cNvSpPr txBox="1"/>
          <p:nvPr>
            <p:ph idx="12" type="sldNum"/>
          </p:nvPr>
        </p:nvSpPr>
        <p:spPr>
          <a:xfrm>
            <a:off x="8539400" y="4889875"/>
            <a:ext cx="370200" cy="172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89" name="Google Shape;389;p53"/>
          <p:cNvSpPr txBox="1"/>
          <p:nvPr>
            <p:ph idx="4294967295" type="ctrTitle"/>
          </p:nvPr>
        </p:nvSpPr>
        <p:spPr>
          <a:xfrm>
            <a:off x="206925" y="228600"/>
            <a:ext cx="8676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More Frontend</a:t>
            </a:r>
            <a:r>
              <a:rPr lang="en">
                <a:solidFill>
                  <a:schemeClr val="lt1"/>
                </a:solidFill>
              </a:rPr>
              <a:t> Blueprints 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390" name="Google Shape;390;p53"/>
          <p:cNvSpPr txBox="1"/>
          <p:nvPr/>
        </p:nvSpPr>
        <p:spPr>
          <a:xfrm>
            <a:off x="309825" y="997800"/>
            <a:ext cx="8470800" cy="3586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u="sng">
                <a:solidFill>
                  <a:schemeClr val="hlink"/>
                </a:solidFill>
                <a:latin typeface="Roboto Mono"/>
                <a:ea typeface="Roboto Mono"/>
                <a:cs typeface="Roboto Mono"/>
                <a:sym typeface="Roboto Mono"/>
                <a:hlinkClick r:id="rId3"/>
              </a:rPr>
              <a:t>https://gitlab.magnolia-platform.com/developers-artifact/frontend-templates</a:t>
            </a:r>
            <a:endParaRPr sz="13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accent5"/>
                </a:solidFill>
                <a:latin typeface="Roboto Mono"/>
                <a:ea typeface="Roboto Mono"/>
                <a:cs typeface="Roboto Mono"/>
                <a:sym typeface="Roboto Mono"/>
              </a:rPr>
              <a:t>Only Node.js app</a:t>
            </a:r>
            <a:endParaRPr sz="13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accent5"/>
                </a:solidFill>
                <a:latin typeface="Roboto Mono"/>
                <a:ea typeface="Roboto Mono"/>
                <a:cs typeface="Roboto Mono"/>
                <a:sym typeface="Roboto Mono"/>
              </a:rPr>
              <a:t>	Node.js</a:t>
            </a:r>
            <a:endParaRPr sz="13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accent5"/>
                </a:solidFill>
                <a:latin typeface="Roboto Mono"/>
                <a:ea typeface="Roboto Mono"/>
                <a:cs typeface="Roboto Mono"/>
                <a:sym typeface="Roboto Mono"/>
              </a:rPr>
              <a:t>Only Magnolia instances</a:t>
            </a:r>
            <a:br>
              <a:rPr lang="en" sz="1300">
                <a:solidFill>
                  <a:schemeClr val="accent5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300">
                <a:solidFill>
                  <a:schemeClr val="accent5"/>
                </a:solidFill>
                <a:latin typeface="Roboto Mono"/>
                <a:ea typeface="Roboto Mono"/>
                <a:cs typeface="Roboto Mono"/>
                <a:sym typeface="Roboto Mono"/>
              </a:rPr>
              <a:t>	FreeMarker</a:t>
            </a:r>
            <a:br>
              <a:rPr lang="en" sz="1300">
                <a:solidFill>
                  <a:schemeClr val="accent5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300">
                <a:solidFill>
                  <a:schemeClr val="accent5"/>
                </a:solidFill>
                <a:latin typeface="Roboto Mono"/>
                <a:ea typeface="Roboto Mono"/>
                <a:cs typeface="Roboto Mono"/>
                <a:sym typeface="Roboto Mono"/>
              </a:rPr>
              <a:t>	SPA</a:t>
            </a:r>
            <a:endParaRPr sz="13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accent5"/>
                </a:solidFill>
                <a:latin typeface="Roboto Mono"/>
                <a:ea typeface="Roboto Mono"/>
                <a:cs typeface="Roboto Mono"/>
                <a:sym typeface="Roboto Mono"/>
              </a:rPr>
              <a:t>Magnolia + Node.js instances</a:t>
            </a:r>
            <a:endParaRPr sz="13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accent5"/>
                </a:solidFill>
                <a:latin typeface="Roboto Mono"/>
                <a:ea typeface="Roboto Mono"/>
                <a:cs typeface="Roboto Mono"/>
                <a:sym typeface="Roboto Mono"/>
              </a:rPr>
              <a:t>http-server</a:t>
            </a:r>
            <a:br>
              <a:rPr lang="en" sz="1300">
                <a:solidFill>
                  <a:schemeClr val="accent5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300">
                <a:solidFill>
                  <a:schemeClr val="accent5"/>
                </a:solidFill>
                <a:latin typeface="Roboto Mono"/>
                <a:ea typeface="Roboto Mono"/>
                <a:cs typeface="Roboto Mono"/>
                <a:sym typeface="Roboto Mono"/>
              </a:rPr>
              <a:t>	Next.js with Server-side Rendering</a:t>
            </a:r>
            <a:br>
              <a:rPr lang="en" sz="1300">
                <a:solidFill>
                  <a:schemeClr val="accent5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300">
                <a:solidFill>
                  <a:schemeClr val="accent5"/>
                </a:solidFill>
                <a:latin typeface="Roboto Mono"/>
                <a:ea typeface="Roboto Mono"/>
                <a:cs typeface="Roboto Mono"/>
                <a:sym typeface="Roboto Mono"/>
              </a:rPr>
              <a:t>	Next.js with Static Site Generator</a:t>
            </a:r>
            <a:br>
              <a:rPr lang="en" sz="1300">
                <a:solidFill>
                  <a:schemeClr val="accent5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300">
                <a:solidFill>
                  <a:schemeClr val="accent5"/>
                </a:solidFill>
                <a:latin typeface="Roboto Mono"/>
                <a:ea typeface="Roboto Mono"/>
                <a:cs typeface="Roboto Mono"/>
                <a:sym typeface="Roboto Mono"/>
              </a:rPr>
              <a:t>	Magnolia + Multiple frontend apps</a:t>
            </a:r>
            <a:endParaRPr sz="13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accent5"/>
                </a:solidFill>
                <a:latin typeface="Roboto Mono"/>
                <a:ea typeface="Roboto Mono"/>
                <a:cs typeface="Roboto Mono"/>
                <a:sym typeface="Roboto Mono"/>
              </a:rPr>
              <a:t>Miscellaneous</a:t>
            </a:r>
            <a:endParaRPr sz="13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accent5"/>
                </a:solidFill>
                <a:latin typeface="Roboto Mono"/>
                <a:ea typeface="Roboto Mono"/>
                <a:cs typeface="Roboto Mono"/>
                <a:sym typeface="Roboto Mono"/>
              </a:rPr>
              <a:t>Storybook</a:t>
            </a:r>
            <a:endParaRPr sz="13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30"/>
          <p:cNvSpPr txBox="1"/>
          <p:nvPr>
            <p:ph idx="12" type="sldNum"/>
          </p:nvPr>
        </p:nvSpPr>
        <p:spPr>
          <a:xfrm>
            <a:off x="8539400" y="4889875"/>
            <a:ext cx="370200" cy="172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30" name="Google Shape;230;p30"/>
          <p:cNvSpPr txBox="1"/>
          <p:nvPr>
            <p:ph idx="4294967295" type="ctrTitle"/>
          </p:nvPr>
        </p:nvSpPr>
        <p:spPr>
          <a:xfrm>
            <a:off x="206925" y="228600"/>
            <a:ext cx="8676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Prerequisites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31" name="Google Shape;231;p30"/>
          <p:cNvSpPr txBox="1"/>
          <p:nvPr/>
        </p:nvSpPr>
        <p:spPr>
          <a:xfrm>
            <a:off x="336600" y="854450"/>
            <a:ext cx="8470800" cy="3709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700">
                <a:solidFill>
                  <a:schemeClr val="accent5"/>
                </a:solidFill>
                <a:latin typeface="Roboto Mono"/>
                <a:ea typeface="Roboto Mono"/>
                <a:cs typeface="Roboto Mono"/>
                <a:sym typeface="Roboto Mono"/>
              </a:rPr>
              <a:t>Java</a:t>
            </a:r>
            <a:endParaRPr b="1" i="1" sz="17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5"/>
                </a:solidFill>
                <a:latin typeface="Roboto Mono"/>
                <a:ea typeface="Roboto Mono"/>
                <a:cs typeface="Roboto Mono"/>
                <a:sym typeface="Roboto Mono"/>
              </a:rPr>
              <a:t>The minimum supported Java version for Magnolia PaaS is Java 11 (LTS).</a:t>
            </a:r>
            <a:endParaRPr sz="15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br>
              <a:rPr lang="en" sz="1500">
                <a:solidFill>
                  <a:schemeClr val="accent5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500">
                <a:solidFill>
                  <a:schemeClr val="accent5"/>
                </a:solidFill>
                <a:latin typeface="Roboto Mono"/>
                <a:ea typeface="Roboto Mono"/>
                <a:cs typeface="Roboto Mono"/>
                <a:sym typeface="Roboto Mono"/>
              </a:rPr>
              <a:t>Please follow the instructions in PaaS documentation: </a:t>
            </a:r>
            <a:r>
              <a:rPr lang="en" sz="1500" u="sng">
                <a:solidFill>
                  <a:schemeClr val="hlink"/>
                </a:solidFill>
                <a:latin typeface="Roboto Mono"/>
                <a:ea typeface="Roboto Mono"/>
                <a:cs typeface="Roboto Mono"/>
                <a:sym typeface="Roboto Mono"/>
                <a:hlinkClick r:id="rId3"/>
              </a:rPr>
              <a:t>https://docs.magnolia-cms.com/paas/setup.html#_java</a:t>
            </a:r>
            <a:endParaRPr sz="15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700">
                <a:solidFill>
                  <a:schemeClr val="accent5"/>
                </a:solidFill>
                <a:latin typeface="Roboto Mono"/>
                <a:ea typeface="Roboto Mono"/>
                <a:cs typeface="Roboto Mono"/>
                <a:sym typeface="Roboto Mono"/>
              </a:rPr>
              <a:t>Maven</a:t>
            </a:r>
            <a:endParaRPr b="1" i="1" sz="17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5"/>
                </a:solidFill>
                <a:latin typeface="Roboto Mono"/>
                <a:ea typeface="Roboto Mono"/>
                <a:cs typeface="Roboto Mono"/>
                <a:sym typeface="Roboto Mono"/>
              </a:rPr>
              <a:t>Download and Install Maven 3. </a:t>
            </a:r>
            <a:endParaRPr sz="15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5"/>
                </a:solidFill>
                <a:latin typeface="Roboto Mono"/>
                <a:ea typeface="Roboto Mono"/>
                <a:cs typeface="Roboto Mono"/>
                <a:sym typeface="Roboto Mono"/>
              </a:rPr>
              <a:t>You find detailed instructions here: </a:t>
            </a:r>
            <a:r>
              <a:rPr lang="en" sz="1500" u="sng">
                <a:solidFill>
                  <a:schemeClr val="hlink"/>
                </a:solidFill>
                <a:latin typeface="Roboto Mono"/>
                <a:ea typeface="Roboto Mono"/>
                <a:cs typeface="Roboto Mono"/>
                <a:sym typeface="Roboto Mono"/>
                <a:hlinkClick r:id="rId4"/>
              </a:rPr>
              <a:t>https://docs.magnolia-cms.com/paas/setup.html#_maven</a:t>
            </a:r>
            <a:endParaRPr sz="15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31"/>
          <p:cNvSpPr txBox="1"/>
          <p:nvPr>
            <p:ph idx="12" type="sldNum"/>
          </p:nvPr>
        </p:nvSpPr>
        <p:spPr>
          <a:xfrm>
            <a:off x="8539400" y="4889875"/>
            <a:ext cx="370200" cy="172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37" name="Google Shape;237;p31"/>
          <p:cNvSpPr txBox="1"/>
          <p:nvPr>
            <p:ph idx="4294967295" type="ctrTitle"/>
          </p:nvPr>
        </p:nvSpPr>
        <p:spPr>
          <a:xfrm>
            <a:off x="206925" y="228600"/>
            <a:ext cx="8676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Maven Archetype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38" name="Google Shape;238;p31"/>
          <p:cNvSpPr txBox="1"/>
          <p:nvPr/>
        </p:nvSpPr>
        <p:spPr>
          <a:xfrm>
            <a:off x="309825" y="997800"/>
            <a:ext cx="8470800" cy="38019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mvn archetype:generate \</a:t>
            </a:r>
            <a:endParaRPr sz="15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    -DarchetypeGroupId=info.magnolia.maven.archetypes \</a:t>
            </a:r>
            <a:endParaRPr sz="15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    -DarchetypeArtifactId=magnolia-dx-core-custom-cloud-archetype \</a:t>
            </a:r>
            <a:endParaRPr sz="15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    -DarchetypeVersion=1.6</a:t>
            </a:r>
            <a:endParaRPr sz="15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E9EBE8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5"/>
                </a:solidFill>
                <a:latin typeface="Roboto Mono"/>
                <a:ea typeface="Roboto Mono"/>
                <a:cs typeface="Roboto Mono"/>
                <a:sym typeface="Roboto Mono"/>
              </a:rPr>
              <a:t>Values used for the blueprint</a:t>
            </a:r>
            <a:r>
              <a:rPr lang="en" sz="1500">
                <a:solidFill>
                  <a:srgbClr val="E9EBE8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endParaRPr sz="1500">
              <a:solidFill>
                <a:srgbClr val="E9EBE8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u="sng">
                <a:solidFill>
                  <a:schemeClr val="hlink"/>
                </a:solidFill>
                <a:latin typeface="Roboto Mono"/>
                <a:ea typeface="Roboto Mono"/>
                <a:cs typeface="Roboto Mono"/>
                <a:sym typeface="Roboto Mono"/>
                <a:hlinkClick r:id="rId3"/>
              </a:rPr>
              <a:t>https://gitlab.magnolia-platform.com/developers-artifact/blueprints/base</a:t>
            </a:r>
            <a:endParaRPr sz="1700">
              <a:solidFill>
                <a:srgbClr val="E9EBE8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E9EBE8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3F51B5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" sz="15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groupId: info.magnolia.blueprint</a:t>
            </a:r>
            <a:endParaRPr sz="15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artifactId: base</a:t>
            </a:r>
            <a:endParaRPr sz="15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version: 1.0-SNAPSHOT</a:t>
            </a:r>
            <a:endParaRPr sz="15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package: info.magnolia.blueprint</a:t>
            </a:r>
            <a:endParaRPr sz="15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magnolia-bundle-version: 6.2.29</a:t>
            </a:r>
            <a:endParaRPr sz="15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project-name: base</a:t>
            </a:r>
            <a:endParaRPr sz="15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shortname: company</a:t>
            </a:r>
            <a:endParaRPr sz="15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region: eu-central-1</a:t>
            </a:r>
            <a:endParaRPr sz="15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32"/>
          <p:cNvSpPr txBox="1"/>
          <p:nvPr>
            <p:ph idx="12" type="sldNum"/>
          </p:nvPr>
        </p:nvSpPr>
        <p:spPr>
          <a:xfrm>
            <a:off x="8539400" y="4889875"/>
            <a:ext cx="370200" cy="172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44" name="Google Shape;244;p32"/>
          <p:cNvSpPr txBox="1"/>
          <p:nvPr>
            <p:ph idx="4294967295" type="ctrTitle"/>
          </p:nvPr>
        </p:nvSpPr>
        <p:spPr>
          <a:xfrm>
            <a:off x="206925" y="228600"/>
            <a:ext cx="8676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Maven Archetype - project structure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45" name="Google Shape;245;p32"/>
          <p:cNvSpPr txBox="1"/>
          <p:nvPr/>
        </p:nvSpPr>
        <p:spPr>
          <a:xfrm>
            <a:off x="309825" y="997800"/>
            <a:ext cx="8470800" cy="3648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5"/>
                </a:solidFill>
                <a:latin typeface="Roboto Mono"/>
                <a:ea typeface="Roboto Mono"/>
                <a:cs typeface="Roboto Mono"/>
                <a:sym typeface="Roboto Mono"/>
              </a:rPr>
              <a:t>The command will create the Magnolia Java Webapp project:</a:t>
            </a:r>
            <a:endParaRPr sz="15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base</a:t>
            </a:r>
            <a:endParaRPr sz="15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├── .gitignore</a:t>
            </a:r>
            <a:endParaRPr sz="15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├── .gitlab-ci.yml </a:t>
            </a:r>
            <a:endParaRPr sz="15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├── .m2</a:t>
            </a:r>
            <a:endParaRPr sz="15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│   └── settings.xml</a:t>
            </a:r>
            <a:endParaRPr sz="15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├── README.md</a:t>
            </a:r>
            <a:endParaRPr sz="15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├── base-webapp</a:t>
            </a:r>
            <a:endParaRPr sz="15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│   ├── Dockerfile</a:t>
            </a:r>
            <a:endParaRPr sz="15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│   ├── pom.xml</a:t>
            </a:r>
            <a:endParaRPr sz="15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│   ├── src</a:t>
            </a:r>
            <a:endParaRPr sz="15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│   └── target</a:t>
            </a:r>
            <a:endParaRPr sz="15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├── pom.xml</a:t>
            </a:r>
            <a:endParaRPr sz="15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└── values.yml</a:t>
            </a:r>
            <a:endParaRPr sz="15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33"/>
          <p:cNvSpPr txBox="1"/>
          <p:nvPr>
            <p:ph idx="12" type="sldNum"/>
          </p:nvPr>
        </p:nvSpPr>
        <p:spPr>
          <a:xfrm>
            <a:off x="8539400" y="4889875"/>
            <a:ext cx="370200" cy="172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51" name="Google Shape;251;p33"/>
          <p:cNvSpPr txBox="1"/>
          <p:nvPr>
            <p:ph idx="4294967295" type="ctrTitle"/>
          </p:nvPr>
        </p:nvSpPr>
        <p:spPr>
          <a:xfrm>
            <a:off x="206925" y="228600"/>
            <a:ext cx="8676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Maven Archetype - pom.xml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52" name="Google Shape;252;p33"/>
          <p:cNvSpPr txBox="1"/>
          <p:nvPr/>
        </p:nvSpPr>
        <p:spPr>
          <a:xfrm>
            <a:off x="309825" y="997800"/>
            <a:ext cx="8470800" cy="37866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5"/>
                </a:solidFill>
                <a:latin typeface="Roboto Mono"/>
                <a:ea typeface="Roboto Mono"/>
                <a:cs typeface="Roboto Mono"/>
                <a:sym typeface="Roboto Mono"/>
              </a:rPr>
              <a:t>On the first level you will find the pom.xml file which references the magnolia-dx-core-custom-cloud-parent artifact.</a:t>
            </a:r>
            <a:endParaRPr sz="15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...</a:t>
            </a:r>
            <a:endParaRPr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  &lt;dependencyManagement&gt;</a:t>
            </a:r>
            <a:endParaRPr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    &lt;dependencies&gt;</a:t>
            </a:r>
            <a:endParaRPr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      &lt;!-- DX Core custom cloud dependency management --&gt;</a:t>
            </a:r>
            <a:endParaRPr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      &lt;dependency&gt;</a:t>
            </a:r>
            <a:endParaRPr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        &lt;groupId&gt;info.magnolia.dx&lt;/groupId&gt;</a:t>
            </a:r>
            <a:endParaRPr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        &lt;artifactId&gt;magnolia-dx-core-custom-cloud-parent&lt;/artifactId&gt; </a:t>
            </a:r>
            <a:endParaRPr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        &lt;version&gt;${magnolia.version}&lt;/version&gt;</a:t>
            </a:r>
            <a:endParaRPr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        &lt;type&gt;pom&lt;/type&gt;</a:t>
            </a:r>
            <a:endParaRPr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        &lt;scope&gt;import&lt;/scope&gt;</a:t>
            </a:r>
            <a:endParaRPr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      &lt;/dependency&gt;</a:t>
            </a:r>
            <a:endParaRPr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    &lt;/dependencies&gt;</a:t>
            </a:r>
            <a:endParaRPr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  &lt;/dependencyManagement&gt;</a:t>
            </a:r>
            <a:endParaRPr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...</a:t>
            </a:r>
            <a:endParaRPr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34"/>
          <p:cNvSpPr txBox="1"/>
          <p:nvPr>
            <p:ph idx="12" type="sldNum"/>
          </p:nvPr>
        </p:nvSpPr>
        <p:spPr>
          <a:xfrm>
            <a:off x="8539400" y="4889875"/>
            <a:ext cx="370200" cy="172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58" name="Google Shape;258;p34"/>
          <p:cNvSpPr txBox="1"/>
          <p:nvPr>
            <p:ph idx="4294967295" type="ctrTitle"/>
          </p:nvPr>
        </p:nvSpPr>
        <p:spPr>
          <a:xfrm>
            <a:off x="206925" y="228600"/>
            <a:ext cx="8676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Maven Archetype</a:t>
            </a:r>
            <a:r>
              <a:rPr lang="en">
                <a:solidFill>
                  <a:schemeClr val="lt1"/>
                </a:solidFill>
              </a:rPr>
              <a:t> - pom.xml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59" name="Google Shape;259;p34"/>
          <p:cNvSpPr txBox="1"/>
          <p:nvPr/>
        </p:nvSpPr>
        <p:spPr>
          <a:xfrm>
            <a:off x="309825" y="997800"/>
            <a:ext cx="8470800" cy="3648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5"/>
                </a:solidFill>
                <a:latin typeface="Roboto Mono"/>
                <a:ea typeface="Roboto Mono"/>
                <a:cs typeface="Roboto Mono"/>
                <a:sym typeface="Roboto Mono"/>
              </a:rPr>
              <a:t>In the base-webapp folder exists another pom.xml which references the magnolia-dx-core-custom-cloud-webapp</a:t>
            </a:r>
            <a:endParaRPr sz="15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...</a:t>
            </a:r>
            <a:endParaRPr sz="15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    &lt;dependency&gt;</a:t>
            </a:r>
            <a:endParaRPr sz="15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      &lt;groupId&gt;info.magnolia.dx&lt;/groupId&gt;</a:t>
            </a:r>
            <a:endParaRPr sz="15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      &lt;artifactId&gt;magnolia-dx-core-custom-cloud-webapp&lt;/artifactId&gt;</a:t>
            </a:r>
            <a:endParaRPr sz="15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      &lt;type&gt;war&lt;/type&gt;</a:t>
            </a:r>
            <a:endParaRPr sz="15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    &lt;/dependency&gt;</a:t>
            </a:r>
            <a:endParaRPr sz="15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    &lt;dependency&gt;</a:t>
            </a:r>
            <a:endParaRPr sz="15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      &lt;groupId&gt;info.magnolia.dx&lt;/groupId&gt;</a:t>
            </a:r>
            <a:endParaRPr sz="15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      &lt;artifactId&gt;magnolia-dx-core-custom-cloud-webapp&lt;/artifactId&gt;</a:t>
            </a:r>
            <a:endParaRPr sz="15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      &lt;type&gt;pom&lt;/type&gt;</a:t>
            </a:r>
            <a:endParaRPr sz="15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    &lt;/dependency&gt;</a:t>
            </a:r>
            <a:endParaRPr sz="15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...</a:t>
            </a:r>
            <a:endParaRPr sz="15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35"/>
          <p:cNvSpPr txBox="1"/>
          <p:nvPr>
            <p:ph idx="12" type="sldNum"/>
          </p:nvPr>
        </p:nvSpPr>
        <p:spPr>
          <a:xfrm>
            <a:off x="8539400" y="4889875"/>
            <a:ext cx="370200" cy="172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65" name="Google Shape;265;p35"/>
          <p:cNvSpPr txBox="1"/>
          <p:nvPr>
            <p:ph idx="4294967295" type="ctrTitle"/>
          </p:nvPr>
        </p:nvSpPr>
        <p:spPr>
          <a:xfrm>
            <a:off x="206925" y="228600"/>
            <a:ext cx="8676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Maven Archetype</a:t>
            </a:r>
            <a:r>
              <a:rPr lang="en">
                <a:solidFill>
                  <a:schemeClr val="lt1"/>
                </a:solidFill>
              </a:rPr>
              <a:t> - pom.xml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66" name="Google Shape;266;p35"/>
          <p:cNvSpPr txBox="1"/>
          <p:nvPr/>
        </p:nvSpPr>
        <p:spPr>
          <a:xfrm>
            <a:off x="309825" y="997800"/>
            <a:ext cx="8470800" cy="3771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5"/>
                </a:solidFill>
                <a:latin typeface="Roboto Mono"/>
                <a:ea typeface="Roboto Mono"/>
                <a:cs typeface="Roboto Mono"/>
                <a:sym typeface="Roboto Mono"/>
              </a:rPr>
              <a:t>In both poms the modules specific to a PaaS project are included</a:t>
            </a:r>
            <a:br>
              <a:rPr lang="en" sz="1500">
                <a:solidFill>
                  <a:schemeClr val="accent5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endParaRPr sz="8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&lt;groupId&gt;info.magnolia.dx&lt;/groupId&gt;</a:t>
            </a:r>
            <a:endParaRPr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&lt;artifactId&gt;magnolia-dx-core-custom-cloud-config&lt;/artifactId&gt;</a:t>
            </a:r>
            <a:endParaRPr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&lt;groupId&gt;info.magnolia.cloud&lt;/groupId&gt;</a:t>
            </a:r>
            <a:endParaRPr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&lt;artifactId&gt;magnolia-cloud-bootstrapper&lt;/artifactId&gt;</a:t>
            </a:r>
            <a:endParaRPr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&lt;groupId&gt;info.magnolia.cloud&lt;/groupId&gt;</a:t>
            </a:r>
            <a:endParaRPr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&lt;artifactId&gt;magnolia-cloud-bootstrapper-enterprise&lt;/artifactId&gt;</a:t>
            </a:r>
            <a:endParaRPr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&lt;groupId&gt;info.magnolia.services&lt;/groupId&gt;</a:t>
            </a:r>
            <a:endParaRPr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&lt;artifactId&gt;instrumentation&lt;/artifactId&gt;</a:t>
            </a:r>
            <a:endParaRPr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&lt;groupId&gt;info.magnolia.services.instrumentation-cloud&lt;/groupId&gt;</a:t>
            </a:r>
            <a:endParaRPr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&lt;artifactId&gt;instrumentation-cloud&lt;/artifactId&gt;</a:t>
            </a:r>
            <a:endParaRPr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&lt;groupId&gt;info.magnolia.cdn&lt;/groupId&gt;</a:t>
            </a:r>
            <a:endParaRPr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&lt;artifactId&gt;magnolia-cdn-helper&lt;/artifactId&gt;</a:t>
            </a:r>
            <a:endParaRPr sz="16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36"/>
          <p:cNvSpPr txBox="1"/>
          <p:nvPr>
            <p:ph idx="12" type="sldNum"/>
          </p:nvPr>
        </p:nvSpPr>
        <p:spPr>
          <a:xfrm>
            <a:off x="8539400" y="4889875"/>
            <a:ext cx="370200" cy="172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72" name="Google Shape;272;p36"/>
          <p:cNvSpPr txBox="1"/>
          <p:nvPr>
            <p:ph idx="4294967295" type="ctrTitle"/>
          </p:nvPr>
        </p:nvSpPr>
        <p:spPr>
          <a:xfrm>
            <a:off x="206925" y="228600"/>
            <a:ext cx="8676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Maven Archetype</a:t>
            </a:r>
            <a:r>
              <a:rPr lang="en">
                <a:solidFill>
                  <a:schemeClr val="lt1"/>
                </a:solidFill>
              </a:rPr>
              <a:t> - pom.xml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73" name="Google Shape;273;p36"/>
          <p:cNvSpPr txBox="1"/>
          <p:nvPr/>
        </p:nvSpPr>
        <p:spPr>
          <a:xfrm>
            <a:off x="309825" y="997800"/>
            <a:ext cx="8470800" cy="34632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5"/>
                </a:solidFill>
                <a:latin typeface="Roboto Mono"/>
                <a:ea typeface="Roboto Mono"/>
                <a:cs typeface="Roboto Mono"/>
                <a:sym typeface="Roboto Mono"/>
              </a:rPr>
              <a:t>Also some modules are excluded, either because they use too many resources or are not needed in the cloud</a:t>
            </a:r>
            <a:endParaRPr sz="15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5"/>
                </a:solidFill>
                <a:latin typeface="Roboto Mono"/>
                <a:ea typeface="Roboto Mono"/>
                <a:cs typeface="Roboto Mono"/>
                <a:sym typeface="Roboto Mono"/>
              </a:rPr>
              <a:t>  </a:t>
            </a:r>
            <a:endParaRPr sz="15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&lt;exclusions&gt;</a:t>
            </a:r>
            <a:endParaRPr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 &lt;!-- Exclude the backup function for performance reason --&gt;</a:t>
            </a:r>
            <a:endParaRPr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 &lt;exclusion&gt;</a:t>
            </a:r>
            <a:endParaRPr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   &lt;groupId&gt;info.magnolia&lt;/groupId&gt;</a:t>
            </a:r>
            <a:endParaRPr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   &lt;artifactId&gt;magnolia-module-backup&lt;/artifactId&gt;</a:t>
            </a:r>
            <a:endParaRPr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 &lt;/exclusion&gt;</a:t>
            </a:r>
            <a:endParaRPr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 &lt;!-- Exclude the result ranker for performance reason --&gt;</a:t>
            </a:r>
            <a:endParaRPr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 &lt;exclusion&gt;</a:t>
            </a:r>
            <a:endParaRPr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   &lt;groupId&gt;info.magnolia.periscope&lt;/groupId&gt;</a:t>
            </a:r>
            <a:endParaRPr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   &lt;artifactId&gt;magnolia-periscope-result-ranker&lt;/artifactId&gt;</a:t>
            </a:r>
            <a:endParaRPr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 &lt;/exclusion&gt;</a:t>
            </a:r>
            <a:endParaRPr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&lt;/exclusions&gt;</a:t>
            </a:r>
            <a:endParaRPr sz="15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Magnolia Template 2020">
  <a:themeElements>
    <a:clrScheme name="Simple Light">
      <a:dk1>
        <a:srgbClr val="FFFFFF"/>
      </a:dk1>
      <a:lt1>
        <a:srgbClr val="E9EBE8"/>
      </a:lt1>
      <a:dk2>
        <a:srgbClr val="1E1F1C"/>
      </a:dk2>
      <a:lt2>
        <a:srgbClr val="A8A8A8"/>
      </a:lt2>
      <a:accent1>
        <a:srgbClr val="599900"/>
      </a:accent1>
      <a:accent2>
        <a:srgbClr val="FFC226"/>
      </a:accent2>
      <a:accent3>
        <a:srgbClr val="7ECB13"/>
      </a:accent3>
      <a:accent4>
        <a:srgbClr val="FF562A"/>
      </a:accent4>
      <a:accent5>
        <a:srgbClr val="00ADEF"/>
      </a:accent5>
      <a:accent6>
        <a:srgbClr val="3A6300"/>
      </a:accent6>
      <a:hlink>
        <a:srgbClr val="0B58B2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